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9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953CA2F-0A7C-4DDE-A017-CA5573C4EED0}" v="1" dt="2026-08-12T15:42:45.01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66" d="100"/>
          <a:sy n="66" d="100"/>
        </p:scale>
        <p:origin x="66" y="6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ick Tobin" userId="8f1ec8b9-16ac-4e9f-8e08-13dd5a57f3f9" providerId="ADAL" clId="{EAF5CA29-ACEB-4A53-A66D-4A4BE38CBEFF}"/>
    <pc:docChg chg="custSel modSld">
      <pc:chgData name="Rick Tobin" userId="8f1ec8b9-16ac-4e9f-8e08-13dd5a57f3f9" providerId="ADAL" clId="{EAF5CA29-ACEB-4A53-A66D-4A4BE38CBEFF}" dt="2026-08-12T15:43:10.040" v="120" actId="1076"/>
      <pc:docMkLst>
        <pc:docMk/>
      </pc:docMkLst>
      <pc:sldChg chg="modSp mod">
        <pc:chgData name="Rick Tobin" userId="8f1ec8b9-16ac-4e9f-8e08-13dd5a57f3f9" providerId="ADAL" clId="{EAF5CA29-ACEB-4A53-A66D-4A4BE38CBEFF}" dt="2026-08-01T22:17:21.588" v="1" actId="27636"/>
        <pc:sldMkLst>
          <pc:docMk/>
          <pc:sldMk cId="0" sldId="256"/>
        </pc:sldMkLst>
        <pc:spChg chg="mod">
          <ac:chgData name="Rick Tobin" userId="8f1ec8b9-16ac-4e9f-8e08-13dd5a57f3f9" providerId="ADAL" clId="{EAF5CA29-ACEB-4A53-A66D-4A4BE38CBEFF}" dt="2026-08-01T22:17:21.588" v="1" actId="27636"/>
          <ac:spMkLst>
            <pc:docMk/>
            <pc:sldMk cId="0" sldId="256"/>
            <ac:spMk id="6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1.586" v="0" actId="27636"/>
          <ac:spMkLst>
            <pc:docMk/>
            <pc:sldMk cId="0" sldId="256"/>
            <ac:spMk id="7" creationId="{00000000-0000-0000-0000-000000000000}"/>
          </ac:spMkLst>
        </pc:spChg>
      </pc:sldChg>
      <pc:sldChg chg="modSp mod">
        <pc:chgData name="Rick Tobin" userId="8f1ec8b9-16ac-4e9f-8e08-13dd5a57f3f9" providerId="ADAL" clId="{EAF5CA29-ACEB-4A53-A66D-4A4BE38CBEFF}" dt="2026-08-01T22:17:21.627" v="4" actId="27636"/>
        <pc:sldMkLst>
          <pc:docMk/>
          <pc:sldMk cId="0" sldId="257"/>
        </pc:sldMkLst>
        <pc:spChg chg="mod">
          <ac:chgData name="Rick Tobin" userId="8f1ec8b9-16ac-4e9f-8e08-13dd5a57f3f9" providerId="ADAL" clId="{EAF5CA29-ACEB-4A53-A66D-4A4BE38CBEFF}" dt="2026-08-01T22:17:21.627" v="4" actId="27636"/>
          <ac:spMkLst>
            <pc:docMk/>
            <pc:sldMk cId="0" sldId="257"/>
            <ac:spMk id="2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1.622" v="2" actId="27636"/>
          <ac:spMkLst>
            <pc:docMk/>
            <pc:sldMk cId="0" sldId="257"/>
            <ac:spMk id="3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1.624" v="3" actId="27636"/>
          <ac:spMkLst>
            <pc:docMk/>
            <pc:sldMk cId="0" sldId="257"/>
            <ac:spMk id="4" creationId="{00000000-0000-0000-0000-000000000000}"/>
          </ac:spMkLst>
        </pc:spChg>
      </pc:sldChg>
      <pc:sldChg chg="modSp mod">
        <pc:chgData name="Rick Tobin" userId="8f1ec8b9-16ac-4e9f-8e08-13dd5a57f3f9" providerId="ADAL" clId="{EAF5CA29-ACEB-4A53-A66D-4A4BE38CBEFF}" dt="2026-08-01T22:17:21.653" v="10" actId="27636"/>
        <pc:sldMkLst>
          <pc:docMk/>
          <pc:sldMk cId="0" sldId="258"/>
        </pc:sldMkLst>
        <pc:spChg chg="mod">
          <ac:chgData name="Rick Tobin" userId="8f1ec8b9-16ac-4e9f-8e08-13dd5a57f3f9" providerId="ADAL" clId="{EAF5CA29-ACEB-4A53-A66D-4A4BE38CBEFF}" dt="2026-08-01T22:17:21.644" v="7" actId="27636"/>
          <ac:spMkLst>
            <pc:docMk/>
            <pc:sldMk cId="0" sldId="258"/>
            <ac:spMk id="5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1.643" v="6" actId="27636"/>
          <ac:spMkLst>
            <pc:docMk/>
            <pc:sldMk cId="0" sldId="258"/>
            <ac:spMk id="7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1.639" v="5" actId="27636"/>
          <ac:spMkLst>
            <pc:docMk/>
            <pc:sldMk cId="0" sldId="258"/>
            <ac:spMk id="9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1.653" v="10" actId="27636"/>
          <ac:spMkLst>
            <pc:docMk/>
            <pc:sldMk cId="0" sldId="258"/>
            <ac:spMk id="11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1.647" v="8" actId="27636"/>
          <ac:spMkLst>
            <pc:docMk/>
            <pc:sldMk cId="0" sldId="258"/>
            <ac:spMk id="13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1.649" v="9" actId="27636"/>
          <ac:spMkLst>
            <pc:docMk/>
            <pc:sldMk cId="0" sldId="258"/>
            <ac:spMk id="15" creationId="{00000000-0000-0000-0000-000000000000}"/>
          </ac:spMkLst>
        </pc:spChg>
      </pc:sldChg>
      <pc:sldChg chg="modSp mod">
        <pc:chgData name="Rick Tobin" userId="8f1ec8b9-16ac-4e9f-8e08-13dd5a57f3f9" providerId="ADAL" clId="{EAF5CA29-ACEB-4A53-A66D-4A4BE38CBEFF}" dt="2026-08-01T22:17:21.704" v="13" actId="27636"/>
        <pc:sldMkLst>
          <pc:docMk/>
          <pc:sldMk cId="0" sldId="259"/>
        </pc:sldMkLst>
        <pc:spChg chg="mod">
          <ac:chgData name="Rick Tobin" userId="8f1ec8b9-16ac-4e9f-8e08-13dd5a57f3f9" providerId="ADAL" clId="{EAF5CA29-ACEB-4A53-A66D-4A4BE38CBEFF}" dt="2026-08-01T22:17:21.702" v="12" actId="27636"/>
          <ac:spMkLst>
            <pc:docMk/>
            <pc:sldMk cId="0" sldId="259"/>
            <ac:spMk id="2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1.704" v="13" actId="27636"/>
          <ac:spMkLst>
            <pc:docMk/>
            <pc:sldMk cId="0" sldId="259"/>
            <ac:spMk id="3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1.700" v="11" actId="27636"/>
          <ac:spMkLst>
            <pc:docMk/>
            <pc:sldMk cId="0" sldId="259"/>
            <ac:spMk id="4" creationId="{00000000-0000-0000-0000-000000000000}"/>
          </ac:spMkLst>
        </pc:spChg>
      </pc:sldChg>
      <pc:sldChg chg="modSp mod">
        <pc:chgData name="Rick Tobin" userId="8f1ec8b9-16ac-4e9f-8e08-13dd5a57f3f9" providerId="ADAL" clId="{EAF5CA29-ACEB-4A53-A66D-4A4BE38CBEFF}" dt="2026-08-01T22:17:21.752" v="26" actId="27636"/>
        <pc:sldMkLst>
          <pc:docMk/>
          <pc:sldMk cId="0" sldId="260"/>
        </pc:sldMkLst>
        <pc:spChg chg="mod">
          <ac:chgData name="Rick Tobin" userId="8f1ec8b9-16ac-4e9f-8e08-13dd5a57f3f9" providerId="ADAL" clId="{EAF5CA29-ACEB-4A53-A66D-4A4BE38CBEFF}" dt="2026-08-01T22:17:21.752" v="26" actId="27636"/>
          <ac:spMkLst>
            <pc:docMk/>
            <pc:sldMk cId="0" sldId="260"/>
            <ac:spMk id="2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1.750" v="25" actId="27636"/>
          <ac:spMkLst>
            <pc:docMk/>
            <pc:sldMk cId="0" sldId="260"/>
            <ac:spMk id="9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1.730" v="14" actId="27636"/>
          <ac:spMkLst>
            <pc:docMk/>
            <pc:sldMk cId="0" sldId="260"/>
            <ac:spMk id="10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1.733" v="15" actId="27636"/>
          <ac:spMkLst>
            <pc:docMk/>
            <pc:sldMk cId="0" sldId="260"/>
            <ac:spMk id="13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1.742" v="21" actId="27636"/>
          <ac:spMkLst>
            <pc:docMk/>
            <pc:sldMk cId="0" sldId="260"/>
            <ac:spMk id="14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1.747" v="23" actId="27636"/>
          <ac:spMkLst>
            <pc:docMk/>
            <pc:sldMk cId="0" sldId="260"/>
            <ac:spMk id="17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1.747" v="24" actId="27636"/>
          <ac:spMkLst>
            <pc:docMk/>
            <pc:sldMk cId="0" sldId="260"/>
            <ac:spMk id="18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1.741" v="20" actId="27636"/>
          <ac:spMkLst>
            <pc:docMk/>
            <pc:sldMk cId="0" sldId="260"/>
            <ac:spMk id="21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1.734" v="16" actId="27636"/>
          <ac:spMkLst>
            <pc:docMk/>
            <pc:sldMk cId="0" sldId="260"/>
            <ac:spMk id="22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1.737" v="17" actId="27636"/>
          <ac:spMkLst>
            <pc:docMk/>
            <pc:sldMk cId="0" sldId="260"/>
            <ac:spMk id="25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1.738" v="18" actId="27636"/>
          <ac:spMkLst>
            <pc:docMk/>
            <pc:sldMk cId="0" sldId="260"/>
            <ac:spMk id="26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1.744" v="22" actId="27636"/>
          <ac:spMkLst>
            <pc:docMk/>
            <pc:sldMk cId="0" sldId="260"/>
            <ac:spMk id="29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1.738" v="19" actId="27636"/>
          <ac:spMkLst>
            <pc:docMk/>
            <pc:sldMk cId="0" sldId="260"/>
            <ac:spMk id="30" creationId="{00000000-0000-0000-0000-000000000000}"/>
          </ac:spMkLst>
        </pc:spChg>
      </pc:sldChg>
      <pc:sldChg chg="modSp mod">
        <pc:chgData name="Rick Tobin" userId="8f1ec8b9-16ac-4e9f-8e08-13dd5a57f3f9" providerId="ADAL" clId="{EAF5CA29-ACEB-4A53-A66D-4A4BE38CBEFF}" dt="2026-08-01T22:17:21.796" v="33" actId="27636"/>
        <pc:sldMkLst>
          <pc:docMk/>
          <pc:sldMk cId="0" sldId="261"/>
        </pc:sldMkLst>
        <pc:spChg chg="mod">
          <ac:chgData name="Rick Tobin" userId="8f1ec8b9-16ac-4e9f-8e08-13dd5a57f3f9" providerId="ADAL" clId="{EAF5CA29-ACEB-4A53-A66D-4A4BE38CBEFF}" dt="2026-08-01T22:17:21.796" v="33" actId="27636"/>
          <ac:spMkLst>
            <pc:docMk/>
            <pc:sldMk cId="0" sldId="261"/>
            <ac:spMk id="5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1.790" v="28" actId="27636"/>
          <ac:spMkLst>
            <pc:docMk/>
            <pc:sldMk cId="0" sldId="261"/>
            <ac:spMk id="7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1.792" v="30" actId="27636"/>
          <ac:spMkLst>
            <pc:docMk/>
            <pc:sldMk cId="0" sldId="261"/>
            <ac:spMk id="8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1.789" v="27" actId="27636"/>
          <ac:spMkLst>
            <pc:docMk/>
            <pc:sldMk cId="0" sldId="261"/>
            <ac:spMk id="9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1.793" v="32" actId="27636"/>
          <ac:spMkLst>
            <pc:docMk/>
            <pc:sldMk cId="0" sldId="261"/>
            <ac:spMk id="10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1.791" v="29" actId="27636"/>
          <ac:spMkLst>
            <pc:docMk/>
            <pc:sldMk cId="0" sldId="261"/>
            <ac:spMk id="11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1.793" v="31" actId="27636"/>
          <ac:spMkLst>
            <pc:docMk/>
            <pc:sldMk cId="0" sldId="261"/>
            <ac:spMk id="12" creationId="{00000000-0000-0000-0000-000000000000}"/>
          </ac:spMkLst>
        </pc:spChg>
      </pc:sldChg>
      <pc:sldChg chg="modSp mod">
        <pc:chgData name="Rick Tobin" userId="8f1ec8b9-16ac-4e9f-8e08-13dd5a57f3f9" providerId="ADAL" clId="{EAF5CA29-ACEB-4A53-A66D-4A4BE38CBEFF}" dt="2026-08-01T22:17:21.817" v="35" actId="27636"/>
        <pc:sldMkLst>
          <pc:docMk/>
          <pc:sldMk cId="0" sldId="262"/>
        </pc:sldMkLst>
        <pc:spChg chg="mod">
          <ac:chgData name="Rick Tobin" userId="8f1ec8b9-16ac-4e9f-8e08-13dd5a57f3f9" providerId="ADAL" clId="{EAF5CA29-ACEB-4A53-A66D-4A4BE38CBEFF}" dt="2026-08-01T22:17:21.817" v="35" actId="27636"/>
          <ac:spMkLst>
            <pc:docMk/>
            <pc:sldMk cId="0" sldId="262"/>
            <ac:spMk id="5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1.814" v="34" actId="27636"/>
          <ac:spMkLst>
            <pc:docMk/>
            <pc:sldMk cId="0" sldId="262"/>
            <ac:spMk id="6" creationId="{00000000-0000-0000-0000-000000000000}"/>
          </ac:spMkLst>
        </pc:spChg>
      </pc:sldChg>
      <pc:sldChg chg="modSp mod">
        <pc:chgData name="Rick Tobin" userId="8f1ec8b9-16ac-4e9f-8e08-13dd5a57f3f9" providerId="ADAL" clId="{EAF5CA29-ACEB-4A53-A66D-4A4BE38CBEFF}" dt="2026-08-01T22:17:21.827" v="37" actId="27636"/>
        <pc:sldMkLst>
          <pc:docMk/>
          <pc:sldMk cId="0" sldId="263"/>
        </pc:sldMkLst>
        <pc:spChg chg="mod">
          <ac:chgData name="Rick Tobin" userId="8f1ec8b9-16ac-4e9f-8e08-13dd5a57f3f9" providerId="ADAL" clId="{EAF5CA29-ACEB-4A53-A66D-4A4BE38CBEFF}" dt="2026-08-01T22:17:21.827" v="37" actId="27636"/>
          <ac:spMkLst>
            <pc:docMk/>
            <pc:sldMk cId="0" sldId="263"/>
            <ac:spMk id="5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1.825" v="36" actId="27636"/>
          <ac:spMkLst>
            <pc:docMk/>
            <pc:sldMk cId="0" sldId="263"/>
            <ac:spMk id="6" creationId="{00000000-0000-0000-0000-000000000000}"/>
          </ac:spMkLst>
        </pc:spChg>
      </pc:sldChg>
      <pc:sldChg chg="modSp mod">
        <pc:chgData name="Rick Tobin" userId="8f1ec8b9-16ac-4e9f-8e08-13dd5a57f3f9" providerId="ADAL" clId="{EAF5CA29-ACEB-4A53-A66D-4A4BE38CBEFF}" dt="2026-08-01T22:17:21.885" v="48" actId="27636"/>
        <pc:sldMkLst>
          <pc:docMk/>
          <pc:sldMk cId="0" sldId="264"/>
        </pc:sldMkLst>
        <pc:spChg chg="mod">
          <ac:chgData name="Rick Tobin" userId="8f1ec8b9-16ac-4e9f-8e08-13dd5a57f3f9" providerId="ADAL" clId="{EAF5CA29-ACEB-4A53-A66D-4A4BE38CBEFF}" dt="2026-08-01T22:17:21.877" v="44" actId="27636"/>
          <ac:spMkLst>
            <pc:docMk/>
            <pc:sldMk cId="0" sldId="264"/>
            <ac:spMk id="2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1.874" v="42" actId="27636"/>
          <ac:spMkLst>
            <pc:docMk/>
            <pc:sldMk cId="0" sldId="264"/>
            <ac:spMk id="4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1.883" v="47" actId="27636"/>
          <ac:spMkLst>
            <pc:docMk/>
            <pc:sldMk cId="0" sldId="264"/>
            <ac:spMk id="6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1.881" v="46" actId="27636"/>
          <ac:spMkLst>
            <pc:docMk/>
            <pc:sldMk cId="0" sldId="264"/>
            <ac:spMk id="8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1.865" v="38" actId="27636"/>
          <ac:spMkLst>
            <pc:docMk/>
            <pc:sldMk cId="0" sldId="264"/>
            <ac:spMk id="10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1.871" v="41" actId="27636"/>
          <ac:spMkLst>
            <pc:docMk/>
            <pc:sldMk cId="0" sldId="264"/>
            <ac:spMk id="12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1.876" v="43" actId="27636"/>
          <ac:spMkLst>
            <pc:docMk/>
            <pc:sldMk cId="0" sldId="264"/>
            <ac:spMk id="14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1.885" v="48" actId="27636"/>
          <ac:spMkLst>
            <pc:docMk/>
            <pc:sldMk cId="0" sldId="264"/>
            <ac:spMk id="16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1.867" v="39" actId="27636"/>
          <ac:spMkLst>
            <pc:docMk/>
            <pc:sldMk cId="0" sldId="264"/>
            <ac:spMk id="18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1.869" v="40" actId="27636"/>
          <ac:spMkLst>
            <pc:docMk/>
            <pc:sldMk cId="0" sldId="264"/>
            <ac:spMk id="20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1.879" v="45" actId="27636"/>
          <ac:spMkLst>
            <pc:docMk/>
            <pc:sldMk cId="0" sldId="264"/>
            <ac:spMk id="22" creationId="{00000000-0000-0000-0000-000000000000}"/>
          </ac:spMkLst>
        </pc:spChg>
      </pc:sldChg>
      <pc:sldChg chg="modSp mod">
        <pc:chgData name="Rick Tobin" userId="8f1ec8b9-16ac-4e9f-8e08-13dd5a57f3f9" providerId="ADAL" clId="{EAF5CA29-ACEB-4A53-A66D-4A4BE38CBEFF}" dt="2026-08-01T22:17:21.896" v="49" actId="27636"/>
        <pc:sldMkLst>
          <pc:docMk/>
          <pc:sldMk cId="0" sldId="265"/>
        </pc:sldMkLst>
        <pc:spChg chg="mod">
          <ac:chgData name="Rick Tobin" userId="8f1ec8b9-16ac-4e9f-8e08-13dd5a57f3f9" providerId="ADAL" clId="{EAF5CA29-ACEB-4A53-A66D-4A4BE38CBEFF}" dt="2026-08-01T22:17:21.896" v="49" actId="27636"/>
          <ac:spMkLst>
            <pc:docMk/>
            <pc:sldMk cId="0" sldId="265"/>
            <ac:spMk id="5" creationId="{00000000-0000-0000-0000-000000000000}"/>
          </ac:spMkLst>
        </pc:spChg>
      </pc:sldChg>
      <pc:sldChg chg="modSp mod">
        <pc:chgData name="Rick Tobin" userId="8f1ec8b9-16ac-4e9f-8e08-13dd5a57f3f9" providerId="ADAL" clId="{EAF5CA29-ACEB-4A53-A66D-4A4BE38CBEFF}" dt="2026-08-01T22:17:21.913" v="55" actId="27636"/>
        <pc:sldMkLst>
          <pc:docMk/>
          <pc:sldMk cId="0" sldId="266"/>
        </pc:sldMkLst>
        <pc:spChg chg="mod">
          <ac:chgData name="Rick Tobin" userId="8f1ec8b9-16ac-4e9f-8e08-13dd5a57f3f9" providerId="ADAL" clId="{EAF5CA29-ACEB-4A53-A66D-4A4BE38CBEFF}" dt="2026-08-01T22:17:21.905" v="51" actId="27636"/>
          <ac:spMkLst>
            <pc:docMk/>
            <pc:sldMk cId="0" sldId="266"/>
            <ac:spMk id="2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1.913" v="55" actId="27636"/>
          <ac:spMkLst>
            <pc:docMk/>
            <pc:sldMk cId="0" sldId="266"/>
            <ac:spMk id="4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1.904" v="50" actId="27636"/>
          <ac:spMkLst>
            <pc:docMk/>
            <pc:sldMk cId="0" sldId="266"/>
            <ac:spMk id="6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1.909" v="53" actId="27636"/>
          <ac:spMkLst>
            <pc:docMk/>
            <pc:sldMk cId="0" sldId="266"/>
            <ac:spMk id="8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1.911" v="54" actId="27636"/>
          <ac:spMkLst>
            <pc:docMk/>
            <pc:sldMk cId="0" sldId="266"/>
            <ac:spMk id="10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1.907" v="52" actId="27636"/>
          <ac:spMkLst>
            <pc:docMk/>
            <pc:sldMk cId="0" sldId="266"/>
            <ac:spMk id="11" creationId="{00000000-0000-0000-0000-000000000000}"/>
          </ac:spMkLst>
        </pc:spChg>
      </pc:sldChg>
      <pc:sldChg chg="modSp mod">
        <pc:chgData name="Rick Tobin" userId="8f1ec8b9-16ac-4e9f-8e08-13dd5a57f3f9" providerId="ADAL" clId="{EAF5CA29-ACEB-4A53-A66D-4A4BE38CBEFF}" dt="2026-08-01T22:17:21.935" v="64" actId="27636"/>
        <pc:sldMkLst>
          <pc:docMk/>
          <pc:sldMk cId="0" sldId="267"/>
        </pc:sldMkLst>
        <pc:spChg chg="mod">
          <ac:chgData name="Rick Tobin" userId="8f1ec8b9-16ac-4e9f-8e08-13dd5a57f3f9" providerId="ADAL" clId="{EAF5CA29-ACEB-4A53-A66D-4A4BE38CBEFF}" dt="2026-08-01T22:17:21.922" v="57" actId="27636"/>
          <ac:spMkLst>
            <pc:docMk/>
            <pc:sldMk cId="0" sldId="267"/>
            <ac:spMk id="2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1.929" v="61" actId="27636"/>
          <ac:spMkLst>
            <pc:docMk/>
            <pc:sldMk cId="0" sldId="267"/>
            <ac:spMk id="4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1.925" v="59" actId="27636"/>
          <ac:spMkLst>
            <pc:docMk/>
            <pc:sldMk cId="0" sldId="267"/>
            <ac:spMk id="5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1.930" v="62" actId="27636"/>
          <ac:spMkLst>
            <pc:docMk/>
            <pc:sldMk cId="0" sldId="267"/>
            <ac:spMk id="7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1.935" v="64" actId="27636"/>
          <ac:spMkLst>
            <pc:docMk/>
            <pc:sldMk cId="0" sldId="267"/>
            <ac:spMk id="8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1.923" v="58" actId="27636"/>
          <ac:spMkLst>
            <pc:docMk/>
            <pc:sldMk cId="0" sldId="267"/>
            <ac:spMk id="10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1.927" v="60" actId="27636"/>
          <ac:spMkLst>
            <pc:docMk/>
            <pc:sldMk cId="0" sldId="267"/>
            <ac:spMk id="11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1.919" v="56" actId="27636"/>
          <ac:spMkLst>
            <pc:docMk/>
            <pc:sldMk cId="0" sldId="267"/>
            <ac:spMk id="13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1.932" v="63" actId="27636"/>
          <ac:spMkLst>
            <pc:docMk/>
            <pc:sldMk cId="0" sldId="267"/>
            <ac:spMk id="14" creationId="{00000000-0000-0000-0000-000000000000}"/>
          </ac:spMkLst>
        </pc:spChg>
      </pc:sldChg>
      <pc:sldChg chg="modSp mod">
        <pc:chgData name="Rick Tobin" userId="8f1ec8b9-16ac-4e9f-8e08-13dd5a57f3f9" providerId="ADAL" clId="{EAF5CA29-ACEB-4A53-A66D-4A4BE38CBEFF}" dt="2026-08-01T22:17:21.941" v="67" actId="27636"/>
        <pc:sldMkLst>
          <pc:docMk/>
          <pc:sldMk cId="0" sldId="268"/>
        </pc:sldMkLst>
        <pc:spChg chg="mod">
          <ac:chgData name="Rick Tobin" userId="8f1ec8b9-16ac-4e9f-8e08-13dd5a57f3f9" providerId="ADAL" clId="{EAF5CA29-ACEB-4A53-A66D-4A4BE38CBEFF}" dt="2026-08-01T22:17:21.939" v="66" actId="27636"/>
          <ac:spMkLst>
            <pc:docMk/>
            <pc:sldMk cId="0" sldId="268"/>
            <ac:spMk id="5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1.941" v="67" actId="27636"/>
          <ac:spMkLst>
            <pc:docMk/>
            <pc:sldMk cId="0" sldId="268"/>
            <ac:spMk id="6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1.938" v="65" actId="27636"/>
          <ac:spMkLst>
            <pc:docMk/>
            <pc:sldMk cId="0" sldId="268"/>
            <ac:spMk id="7" creationId="{00000000-0000-0000-0000-000000000000}"/>
          </ac:spMkLst>
        </pc:spChg>
      </pc:sldChg>
      <pc:sldChg chg="delSp modSp mod">
        <pc:chgData name="Rick Tobin" userId="8f1ec8b9-16ac-4e9f-8e08-13dd5a57f3f9" providerId="ADAL" clId="{EAF5CA29-ACEB-4A53-A66D-4A4BE38CBEFF}" dt="2026-08-12T15:43:10.040" v="120" actId="1076"/>
        <pc:sldMkLst>
          <pc:docMk/>
          <pc:sldMk cId="0" sldId="269"/>
        </pc:sldMkLst>
        <pc:spChg chg="mod">
          <ac:chgData name="Rick Tobin" userId="8f1ec8b9-16ac-4e9f-8e08-13dd5a57f3f9" providerId="ADAL" clId="{EAF5CA29-ACEB-4A53-A66D-4A4BE38CBEFF}" dt="2026-08-01T22:17:21.944" v="68" actId="27636"/>
          <ac:spMkLst>
            <pc:docMk/>
            <pc:sldMk cId="0" sldId="269"/>
            <ac:spMk id="2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12T15:43:10.040" v="120" actId="1076"/>
          <ac:spMkLst>
            <pc:docMk/>
            <pc:sldMk cId="0" sldId="269"/>
            <ac:spMk id="3" creationId="{00000000-0000-0000-0000-000000000000}"/>
          </ac:spMkLst>
        </pc:spChg>
        <pc:spChg chg="del">
          <ac:chgData name="Rick Tobin" userId="8f1ec8b9-16ac-4e9f-8e08-13dd5a57f3f9" providerId="ADAL" clId="{EAF5CA29-ACEB-4A53-A66D-4A4BE38CBEFF}" dt="2026-08-12T15:42:21.079" v="72" actId="478"/>
          <ac:spMkLst>
            <pc:docMk/>
            <pc:sldMk cId="0" sldId="269"/>
            <ac:spMk id="4" creationId="{00000000-0000-0000-0000-000000000000}"/>
          </ac:spMkLst>
        </pc:spChg>
        <pc:spChg chg="del">
          <ac:chgData name="Rick Tobin" userId="8f1ec8b9-16ac-4e9f-8e08-13dd5a57f3f9" providerId="ADAL" clId="{EAF5CA29-ACEB-4A53-A66D-4A4BE38CBEFF}" dt="2026-08-12T15:42:19.318" v="71" actId="478"/>
          <ac:spMkLst>
            <pc:docMk/>
            <pc:sldMk cId="0" sldId="269"/>
            <ac:spMk id="5" creationId="{00000000-0000-0000-0000-000000000000}"/>
          </ac:spMkLst>
        </pc:spChg>
        <pc:spChg chg="del">
          <ac:chgData name="Rick Tobin" userId="8f1ec8b9-16ac-4e9f-8e08-13dd5a57f3f9" providerId="ADAL" clId="{EAF5CA29-ACEB-4A53-A66D-4A4BE38CBEFF}" dt="2026-08-12T15:42:17.126" v="70" actId="478"/>
          <ac:spMkLst>
            <pc:docMk/>
            <pc:sldMk cId="0" sldId="269"/>
            <ac:spMk id="6" creationId="{00000000-0000-0000-0000-000000000000}"/>
          </ac:spMkLst>
        </pc:spChg>
        <pc:spChg chg="del">
          <ac:chgData name="Rick Tobin" userId="8f1ec8b9-16ac-4e9f-8e08-13dd5a57f3f9" providerId="ADAL" clId="{EAF5CA29-ACEB-4A53-A66D-4A4BE38CBEFF}" dt="2026-08-12T15:42:15.093" v="69" actId="478"/>
          <ac:spMkLst>
            <pc:docMk/>
            <pc:sldMk cId="0" sldId="269"/>
            <ac:spMk id="7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92538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deck uses a completely different framing from the LMS session. The core metaphor is an assumption autopsy: where did the safety system assume too much?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Make this distinction: oversight is not taking over the contractor’s work. It is checking the safety interfaces and host-site controls.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Many companies orient contractors but do not learn from contractor work. Closeout feeds the next pre-job plan.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gives the audience a practical implementation path.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Close with a practical, non-adversarial message: verification is not distrust. It is coordination.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These are presenter references and should not be read during the webinar.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this to reset the audience. Contractor risk is rarely caused by one careless decision. It usually comes from untested assumptions.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Preview the structure. Unlike the LMS deck, this webinar walks through failed assumptions and replaces them with specific controls.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Emphasize that this is not legal advice. The practical rule is simple: if you control the site, sequence, access, information, or permit conditions, you need a coordination system.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replaces a single orientation checklist with a contractor lifecycle. Each step answers a different risk question.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Push against the binder mentality. Prequalification should not be generic. It should be proportional to the work, exposure, and site interface.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 contractor may be technically competent and still be unprepared for your site. This is where host employer knowledge becomes critical.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loading docks, shutdowns, maintenance outages, and construction projects as examples. The risk lives where two systems meet.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 named host contact is boring, but it prevents confusion when field conditions change or a contractor challenges a control.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mailto:RICKT@BONGARDE.COM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realistic_daytime_construction_site_safety_brief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2B1605">
              <a:alpha val="50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4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>
              <a:alpha val="66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5" name="Shape 2"/>
          <p:cNvSpPr/>
          <p:nvPr/>
        </p:nvSpPr>
        <p:spPr>
          <a:xfrm>
            <a:off x="566928" y="502920"/>
            <a:ext cx="2057400" cy="310896"/>
          </a:xfrm>
          <a:prstGeom prst="roundRect">
            <a:avLst>
              <a:gd name="adj" fmla="val 14706"/>
            </a:avLst>
          </a:prstGeom>
          <a:solidFill>
            <a:srgbClr val="F97316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6" name="Text 3"/>
          <p:cNvSpPr/>
          <p:nvPr/>
        </p:nvSpPr>
        <p:spPr>
          <a:xfrm>
            <a:off x="676656" y="576072"/>
            <a:ext cx="1837944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20000"/>
          </a:bodyPr>
          <a:lstStyle/>
          <a:p>
            <a:pPr marL="0" indent="0" algn="l">
              <a:buNone/>
            </a:pPr>
            <a:r>
              <a:rPr lang="en-US" sz="8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AUGUST 12 WEBINAR</a:t>
            </a:r>
            <a:endParaRPr lang="en-US" sz="820" dirty="0"/>
          </a:p>
        </p:txBody>
      </p:sp>
      <p:sp>
        <p:nvSpPr>
          <p:cNvPr id="7" name="Text 4"/>
          <p:cNvSpPr/>
          <p:nvPr/>
        </p:nvSpPr>
        <p:spPr>
          <a:xfrm>
            <a:off x="566928" y="1261872"/>
            <a:ext cx="768096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46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Contractor Safety Oversight</a:t>
            </a:r>
            <a:endParaRPr lang="en-US" sz="4600" dirty="0"/>
          </a:p>
          <a:p>
            <a:pPr marL="0" indent="0" algn="l">
              <a:buNone/>
            </a:pPr>
            <a:r>
              <a:rPr lang="en-US" sz="46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Without False Assumptions</a:t>
            </a:r>
            <a:endParaRPr lang="en-US" sz="4600" dirty="0"/>
          </a:p>
        </p:txBody>
      </p:sp>
      <p:sp>
        <p:nvSpPr>
          <p:cNvPr id="8" name="Text 5"/>
          <p:cNvSpPr/>
          <p:nvPr/>
        </p:nvSpPr>
        <p:spPr>
          <a:xfrm>
            <a:off x="603504" y="3090672"/>
            <a:ext cx="585216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900" dirty="0">
                <a:solidFill>
                  <a:srgbClr val="FDE68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Contractors bring expertise. They do not bring immunity from coordination, communication, and host-site risk.</a:t>
            </a:r>
            <a:endParaRPr lang="en-US" sz="1900" dirty="0"/>
          </a:p>
        </p:txBody>
      </p:sp>
      <p:sp>
        <p:nvSpPr>
          <p:cNvPr id="9" name="Text 6"/>
          <p:cNvSpPr/>
          <p:nvPr/>
        </p:nvSpPr>
        <p:spPr>
          <a:xfrm>
            <a:off x="603504" y="5806440"/>
            <a:ext cx="3657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E5E7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9:00 AM PT • OHS Insider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384048" y="6519672"/>
            <a:ext cx="2194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OHS Insider</a:t>
            </a:r>
            <a:endParaRPr lang="en-US" sz="8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wide_industrial_factory_plant_interior_scene_wit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2B1605">
              <a:alpha val="50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4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>
              <a:alpha val="44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5" name="Text 2"/>
          <p:cNvSpPr/>
          <p:nvPr/>
        </p:nvSpPr>
        <p:spPr>
          <a:xfrm>
            <a:off x="658368" y="749808"/>
            <a:ext cx="56692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77500" lnSpcReduction="20000"/>
          </a:bodyPr>
          <a:lstStyle/>
          <a:p>
            <a:pPr marL="0" indent="0" algn="l">
              <a:buNone/>
            </a:pPr>
            <a:r>
              <a:rPr lang="en-US" sz="4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Observation is not babysitting.</a:t>
            </a:r>
            <a:endParaRPr lang="en-US" sz="4200" dirty="0"/>
          </a:p>
        </p:txBody>
      </p:sp>
      <p:sp>
        <p:nvSpPr>
          <p:cNvPr id="6" name="Text 3"/>
          <p:cNvSpPr/>
          <p:nvPr/>
        </p:nvSpPr>
        <p:spPr>
          <a:xfrm>
            <a:off x="694944" y="1572768"/>
            <a:ext cx="51206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2000" dirty="0">
                <a:solidFill>
                  <a:srgbClr val="FEF3C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is how you confirm that the coordinated plan is surviving contact with the work.</a:t>
            </a:r>
            <a:endParaRPr lang="en-US" sz="2000" dirty="0"/>
          </a:p>
        </p:txBody>
      </p:sp>
      <p:sp>
        <p:nvSpPr>
          <p:cNvPr id="7" name="Text 4"/>
          <p:cNvSpPr/>
          <p:nvPr/>
        </p:nvSpPr>
        <p:spPr>
          <a:xfrm>
            <a:off x="502920" y="6245352"/>
            <a:ext cx="10789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40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Presenter context: OSHA communication and coordination guidance; CCOHS contractor safety due diligence principles.</a:t>
            </a:r>
            <a:endParaRPr lang="en-US" sz="640" dirty="0"/>
          </a:p>
        </p:txBody>
      </p:sp>
      <p:sp>
        <p:nvSpPr>
          <p:cNvPr id="8" name="Text 5"/>
          <p:cNvSpPr/>
          <p:nvPr/>
        </p:nvSpPr>
        <p:spPr>
          <a:xfrm>
            <a:off x="384048" y="6519672"/>
            <a:ext cx="2194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OHS Insider</a:t>
            </a:r>
            <a:endParaRPr lang="en-US" sz="8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1118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548640"/>
            <a:ext cx="89611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38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Closeout is where the next job gets safer.</a:t>
            </a:r>
            <a:endParaRPr lang="en-US" sz="3800" dirty="0"/>
          </a:p>
        </p:txBody>
      </p:sp>
      <p:sp>
        <p:nvSpPr>
          <p:cNvPr id="3" name="Shape 1"/>
          <p:cNvSpPr/>
          <p:nvPr/>
        </p:nvSpPr>
        <p:spPr>
          <a:xfrm>
            <a:off x="822960" y="1600200"/>
            <a:ext cx="7498080" cy="475488"/>
          </a:xfrm>
          <a:prstGeom prst="roundRect">
            <a:avLst>
              <a:gd name="adj" fmla="val 7692"/>
            </a:avLst>
          </a:prstGeom>
          <a:solidFill>
            <a:srgbClr val="1F2937"/>
          </a:solidFill>
          <a:ln w="12700">
            <a:solidFill>
              <a:srgbClr val="F97316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4" name="Text 2"/>
          <p:cNvSpPr/>
          <p:nvPr/>
        </p:nvSpPr>
        <p:spPr>
          <a:xfrm>
            <a:off x="1051560" y="1746504"/>
            <a:ext cx="68580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70000" lnSpcReduction="20000"/>
          </a:bodyPr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FEF3C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changed?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822960" y="2377440"/>
            <a:ext cx="7498080" cy="475488"/>
          </a:xfrm>
          <a:prstGeom prst="roundRect">
            <a:avLst>
              <a:gd name="adj" fmla="val 7692"/>
            </a:avLst>
          </a:prstGeom>
          <a:solidFill>
            <a:srgbClr val="1F2937"/>
          </a:solidFill>
          <a:ln w="12700">
            <a:solidFill>
              <a:srgbClr val="F97316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6" name="Text 4"/>
          <p:cNvSpPr/>
          <p:nvPr/>
        </p:nvSpPr>
        <p:spPr>
          <a:xfrm>
            <a:off x="1051560" y="2523744"/>
            <a:ext cx="68580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70000" lnSpcReduction="20000"/>
          </a:bodyPr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FEF3C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did we stop?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822960" y="3154680"/>
            <a:ext cx="7498080" cy="475488"/>
          </a:xfrm>
          <a:prstGeom prst="roundRect">
            <a:avLst>
              <a:gd name="adj" fmla="val 7692"/>
            </a:avLst>
          </a:prstGeom>
          <a:solidFill>
            <a:srgbClr val="1F2937"/>
          </a:solidFill>
          <a:ln w="12700">
            <a:solidFill>
              <a:srgbClr val="F97316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8" name="Text 6"/>
          <p:cNvSpPr/>
          <p:nvPr/>
        </p:nvSpPr>
        <p:spPr>
          <a:xfrm>
            <a:off x="1051560" y="3300984"/>
            <a:ext cx="68580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70000" lnSpcReduction="20000"/>
          </a:bodyPr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FEF3C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was unclear?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822960" y="3931920"/>
            <a:ext cx="7498080" cy="475488"/>
          </a:xfrm>
          <a:prstGeom prst="roundRect">
            <a:avLst>
              <a:gd name="adj" fmla="val 7692"/>
            </a:avLst>
          </a:prstGeom>
          <a:solidFill>
            <a:srgbClr val="1F2937"/>
          </a:solidFill>
          <a:ln w="12700">
            <a:solidFill>
              <a:srgbClr val="F97316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0" name="Text 8"/>
          <p:cNvSpPr/>
          <p:nvPr/>
        </p:nvSpPr>
        <p:spPr>
          <a:xfrm>
            <a:off x="1051560" y="4078224"/>
            <a:ext cx="68580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70000" lnSpcReduction="20000"/>
          </a:bodyPr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FEF3C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needs to be added to the next scope?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868680" y="5166360"/>
            <a:ext cx="8686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20000"/>
          </a:bodyPr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Do not let contractor learning disappear when the crew leaves.</a:t>
            </a:r>
            <a:endParaRPr lang="en-US" sz="2700" dirty="0"/>
          </a:p>
        </p:txBody>
      </p:sp>
      <p:sp>
        <p:nvSpPr>
          <p:cNvPr id="12" name="Text 10"/>
          <p:cNvSpPr/>
          <p:nvPr/>
        </p:nvSpPr>
        <p:spPr>
          <a:xfrm>
            <a:off x="384048" y="6519672"/>
            <a:ext cx="2194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OHS Insider</a:t>
            </a:r>
            <a:endParaRPr lang="en-US" sz="8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EF3C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530352"/>
            <a:ext cx="68580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3900" b="1" dirty="0">
                <a:solidFill>
                  <a:srgbClr val="11182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The 30-day assumption reset.</a:t>
            </a:r>
            <a:endParaRPr lang="en-US" sz="3900" dirty="0"/>
          </a:p>
        </p:txBody>
      </p:sp>
      <p:sp>
        <p:nvSpPr>
          <p:cNvPr id="3" name="Shape 1"/>
          <p:cNvSpPr/>
          <p:nvPr/>
        </p:nvSpPr>
        <p:spPr>
          <a:xfrm>
            <a:off x="777240" y="1508760"/>
            <a:ext cx="4663440" cy="932688"/>
          </a:xfrm>
          <a:prstGeom prst="roundRect">
            <a:avLst>
              <a:gd name="adj" fmla="val 7843"/>
            </a:avLst>
          </a:prstGeom>
          <a:solidFill>
            <a:srgbClr val="FFFFFF"/>
          </a:solidFill>
          <a:ln w="15240">
            <a:solidFill>
              <a:srgbClr val="92400E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4" name="Text 2"/>
          <p:cNvSpPr/>
          <p:nvPr/>
        </p:nvSpPr>
        <p:spPr>
          <a:xfrm>
            <a:off x="960120" y="1691640"/>
            <a:ext cx="10972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20000"/>
          </a:bodyPr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92400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Week 1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2011680" y="1709928"/>
            <a:ext cx="31089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85000" lnSpcReduction="10000"/>
          </a:bodyPr>
          <a:lstStyle/>
          <a:p>
            <a:pPr marL="0" indent="0" algn="l">
              <a:buNone/>
            </a:pPr>
            <a:r>
              <a:rPr lang="en-US" sz="1550" b="1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List contractor types and risky interfaces</a:t>
            </a:r>
            <a:endParaRPr lang="en-US" sz="1550" dirty="0"/>
          </a:p>
        </p:txBody>
      </p:sp>
      <p:sp>
        <p:nvSpPr>
          <p:cNvPr id="6" name="Shape 4"/>
          <p:cNvSpPr/>
          <p:nvPr/>
        </p:nvSpPr>
        <p:spPr>
          <a:xfrm>
            <a:off x="6263640" y="1508760"/>
            <a:ext cx="4663440" cy="932688"/>
          </a:xfrm>
          <a:prstGeom prst="roundRect">
            <a:avLst>
              <a:gd name="adj" fmla="val 7843"/>
            </a:avLst>
          </a:prstGeom>
          <a:solidFill>
            <a:srgbClr val="FFFFFF"/>
          </a:solidFill>
          <a:ln w="15240">
            <a:solidFill>
              <a:srgbClr val="92400E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7" name="Text 5"/>
          <p:cNvSpPr/>
          <p:nvPr/>
        </p:nvSpPr>
        <p:spPr>
          <a:xfrm>
            <a:off x="6446520" y="1691640"/>
            <a:ext cx="10972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20000"/>
          </a:bodyPr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92400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Week 2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7498080" y="1709928"/>
            <a:ext cx="31089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85000" lnSpcReduction="20000"/>
          </a:bodyPr>
          <a:lstStyle/>
          <a:p>
            <a:pPr marL="0" indent="0" algn="l">
              <a:buNone/>
            </a:pPr>
            <a:r>
              <a:rPr lang="en-US" sz="1550" b="1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Update prequalification and site orientation triggers</a:t>
            </a:r>
            <a:endParaRPr lang="en-US" sz="1550" dirty="0"/>
          </a:p>
        </p:txBody>
      </p:sp>
      <p:sp>
        <p:nvSpPr>
          <p:cNvPr id="9" name="Shape 7"/>
          <p:cNvSpPr/>
          <p:nvPr/>
        </p:nvSpPr>
        <p:spPr>
          <a:xfrm>
            <a:off x="777240" y="3017520"/>
            <a:ext cx="4663440" cy="932688"/>
          </a:xfrm>
          <a:prstGeom prst="roundRect">
            <a:avLst>
              <a:gd name="adj" fmla="val 7843"/>
            </a:avLst>
          </a:prstGeom>
          <a:solidFill>
            <a:srgbClr val="FFFFFF"/>
          </a:solidFill>
          <a:ln w="15240">
            <a:solidFill>
              <a:srgbClr val="92400E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0" name="Text 8"/>
          <p:cNvSpPr/>
          <p:nvPr/>
        </p:nvSpPr>
        <p:spPr>
          <a:xfrm>
            <a:off x="960120" y="3200400"/>
            <a:ext cx="10972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20000"/>
          </a:bodyPr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92400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Week 3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2011680" y="3218688"/>
            <a:ext cx="31089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85000" lnSpcReduction="20000"/>
          </a:bodyPr>
          <a:lstStyle/>
          <a:p>
            <a:pPr marL="0" indent="0" algn="l">
              <a:buNone/>
            </a:pPr>
            <a:r>
              <a:rPr lang="en-US" sz="1550" b="1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Name host contacts and stop-work authority</a:t>
            </a:r>
            <a:endParaRPr lang="en-US" sz="1550" dirty="0"/>
          </a:p>
        </p:txBody>
      </p:sp>
      <p:sp>
        <p:nvSpPr>
          <p:cNvPr id="12" name="Shape 10"/>
          <p:cNvSpPr/>
          <p:nvPr/>
        </p:nvSpPr>
        <p:spPr>
          <a:xfrm>
            <a:off x="6263640" y="3017520"/>
            <a:ext cx="4663440" cy="932688"/>
          </a:xfrm>
          <a:prstGeom prst="roundRect">
            <a:avLst>
              <a:gd name="adj" fmla="val 7843"/>
            </a:avLst>
          </a:prstGeom>
          <a:solidFill>
            <a:srgbClr val="FFFFFF"/>
          </a:solidFill>
          <a:ln w="15240">
            <a:solidFill>
              <a:srgbClr val="92400E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3" name="Text 11"/>
          <p:cNvSpPr/>
          <p:nvPr/>
        </p:nvSpPr>
        <p:spPr>
          <a:xfrm>
            <a:off x="6446520" y="3200400"/>
            <a:ext cx="10972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20000"/>
          </a:bodyPr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92400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Week 4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7498080" y="3218688"/>
            <a:ext cx="31089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85000" lnSpcReduction="20000"/>
          </a:bodyPr>
          <a:lstStyle/>
          <a:p>
            <a:pPr marL="0" indent="0" algn="l">
              <a:buNone/>
            </a:pPr>
            <a:r>
              <a:rPr lang="en-US" sz="1550" b="1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Pilot field observation and closeout notes</a:t>
            </a:r>
            <a:endParaRPr lang="en-US" sz="1550" dirty="0"/>
          </a:p>
        </p:txBody>
      </p:sp>
      <p:sp>
        <p:nvSpPr>
          <p:cNvPr id="15" name="Text 13"/>
          <p:cNvSpPr/>
          <p:nvPr/>
        </p:nvSpPr>
        <p:spPr>
          <a:xfrm>
            <a:off x="384048" y="6519672"/>
            <a:ext cx="2194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OHS Insider</a:t>
            </a:r>
            <a:endParaRPr lang="en-US" sz="8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realistic_daytime_construction_site_safety_brief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2B1605">
              <a:alpha val="50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4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>
              <a:alpha val="62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5" name="Text 2"/>
          <p:cNvSpPr/>
          <p:nvPr/>
        </p:nvSpPr>
        <p:spPr>
          <a:xfrm>
            <a:off x="658368" y="914400"/>
            <a:ext cx="5669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39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The takeaway is simple.</a:t>
            </a:r>
            <a:endParaRPr lang="en-US" sz="3900" dirty="0"/>
          </a:p>
        </p:txBody>
      </p:sp>
      <p:sp>
        <p:nvSpPr>
          <p:cNvPr id="6" name="Text 3"/>
          <p:cNvSpPr/>
          <p:nvPr/>
        </p:nvSpPr>
        <p:spPr>
          <a:xfrm>
            <a:off x="658368" y="1627632"/>
            <a:ext cx="640080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20000"/>
          </a:bodyPr>
          <a:lstStyle/>
          <a:p>
            <a:pPr marL="0" indent="0" algn="l">
              <a:buNone/>
            </a:pPr>
            <a:r>
              <a:rPr lang="en-US" sz="4900" b="1" dirty="0">
                <a:solidFill>
                  <a:srgbClr val="FEF3C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Trust the contractor.</a:t>
            </a:r>
            <a:endParaRPr lang="en-US" sz="4900" dirty="0"/>
          </a:p>
          <a:p>
            <a:pPr marL="0" indent="0" algn="l">
              <a:buNone/>
            </a:pPr>
            <a:r>
              <a:rPr lang="en-US" sz="4900" b="1" dirty="0">
                <a:solidFill>
                  <a:srgbClr val="FEF3C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Verify the interface.</a:t>
            </a:r>
            <a:endParaRPr lang="en-US" sz="4900" dirty="0"/>
          </a:p>
        </p:txBody>
      </p:sp>
      <p:sp>
        <p:nvSpPr>
          <p:cNvPr id="7" name="Text 4"/>
          <p:cNvSpPr/>
          <p:nvPr/>
        </p:nvSpPr>
        <p:spPr>
          <a:xfrm>
            <a:off x="694944" y="3127248"/>
            <a:ext cx="4937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20000"/>
          </a:bodyPr>
          <a:lstStyle/>
          <a:p>
            <a:pPr marL="0" indent="0" algn="l">
              <a:buNone/>
            </a:pPr>
            <a:r>
              <a:rPr lang="en-US" sz="20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That is how oversight stays practical, respectful, and defensible.</a:t>
            </a:r>
            <a:endParaRPr lang="en-US" sz="2000" dirty="0"/>
          </a:p>
        </p:txBody>
      </p:sp>
      <p:sp>
        <p:nvSpPr>
          <p:cNvPr id="8" name="Text 5"/>
          <p:cNvSpPr/>
          <p:nvPr/>
        </p:nvSpPr>
        <p:spPr>
          <a:xfrm>
            <a:off x="384048" y="6519672"/>
            <a:ext cx="2194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OHS Insider</a:t>
            </a:r>
            <a:endParaRPr lang="en-US" sz="8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B11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502920"/>
            <a:ext cx="7315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34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Presenter source notes</a:t>
            </a:r>
            <a:endParaRPr lang="en-US" sz="3400" dirty="0"/>
          </a:p>
        </p:txBody>
      </p:sp>
      <p:sp>
        <p:nvSpPr>
          <p:cNvPr id="3" name="Text 1"/>
          <p:cNvSpPr/>
          <p:nvPr/>
        </p:nvSpPr>
        <p:spPr>
          <a:xfrm>
            <a:off x="530352" y="1249680"/>
            <a:ext cx="1060704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3600" dirty="0">
                <a:solidFill>
                  <a:schemeClr val="bg1"/>
                </a:solidFill>
                <a:latin typeface="Aptos" pitchFamily="34" charset="0"/>
                <a:ea typeface="Aptos" pitchFamily="34" charset="-122"/>
                <a:cs typeface="Aptos" pitchFamily="34" charset="-12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RICKT@BONGARDE.COM</a:t>
            </a:r>
            <a:br>
              <a:rPr lang="en-US" sz="3600" dirty="0">
                <a:solidFill>
                  <a:schemeClr val="bg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</a:br>
            <a:r>
              <a:rPr lang="en-US" sz="3600" dirty="0">
                <a:solidFill>
                  <a:schemeClr val="bg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RICK TOBIN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8" name="Text 6"/>
          <p:cNvSpPr/>
          <p:nvPr/>
        </p:nvSpPr>
        <p:spPr>
          <a:xfrm>
            <a:off x="384048" y="6519672"/>
            <a:ext cx="2194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OHS Insider</a:t>
            </a:r>
            <a:endParaRPr lang="en-US" sz="8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118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64008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85000" lnSpcReduction="10000"/>
          </a:bodyPr>
          <a:lstStyle/>
          <a:p>
            <a:pPr marL="0" indent="0" algn="l">
              <a:buNone/>
            </a:pPr>
            <a:r>
              <a:rPr lang="en-US" sz="39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The case file always starts with a sentence.</a:t>
            </a:r>
            <a:endParaRPr lang="en-US" sz="3900" dirty="0"/>
          </a:p>
        </p:txBody>
      </p:sp>
      <p:sp>
        <p:nvSpPr>
          <p:cNvPr id="3" name="Text 1"/>
          <p:cNvSpPr/>
          <p:nvPr/>
        </p:nvSpPr>
        <p:spPr>
          <a:xfrm>
            <a:off x="914400" y="2057400"/>
            <a:ext cx="8686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/>
          </a:bodyPr>
          <a:lstStyle/>
          <a:p>
            <a:pPr marL="0" indent="0" algn="l">
              <a:buNone/>
            </a:pPr>
            <a:r>
              <a:rPr lang="en-US" sz="4800" b="1" dirty="0">
                <a:solidFill>
                  <a:srgbClr val="FDE68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“We thought they had that covered.”</a:t>
            </a:r>
            <a:endParaRPr lang="en-US" sz="4800" dirty="0"/>
          </a:p>
        </p:txBody>
      </p:sp>
      <p:sp>
        <p:nvSpPr>
          <p:cNvPr id="4" name="Text 2"/>
          <p:cNvSpPr/>
          <p:nvPr/>
        </p:nvSpPr>
        <p:spPr>
          <a:xfrm>
            <a:off x="960120" y="3127248"/>
            <a:ext cx="7040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900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That sentence is usually not malicious. It is a sign that ownership, communication, or verification was never made explicit.</a:t>
            </a:r>
            <a:endParaRPr lang="en-US" sz="1900" dirty="0"/>
          </a:p>
        </p:txBody>
      </p:sp>
      <p:sp>
        <p:nvSpPr>
          <p:cNvPr id="5" name="Shape 3"/>
          <p:cNvSpPr/>
          <p:nvPr/>
        </p:nvSpPr>
        <p:spPr>
          <a:xfrm>
            <a:off x="960120" y="3977640"/>
            <a:ext cx="2743200" cy="0"/>
          </a:xfrm>
          <a:prstGeom prst="line">
            <a:avLst/>
          </a:prstGeom>
          <a:noFill/>
          <a:ln w="38100">
            <a:solidFill>
              <a:srgbClr val="F97316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6" name="Text 4"/>
          <p:cNvSpPr/>
          <p:nvPr/>
        </p:nvSpPr>
        <p:spPr>
          <a:xfrm>
            <a:off x="384048" y="6519672"/>
            <a:ext cx="2194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OHS Insider</a:t>
            </a:r>
            <a:endParaRPr lang="en-US" sz="8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realistic_well_lit_modern_office_conference_roo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2B1605">
              <a:alpha val="50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4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>
              <a:alpha val="35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5" name="Text 2"/>
          <p:cNvSpPr/>
          <p:nvPr/>
        </p:nvSpPr>
        <p:spPr>
          <a:xfrm>
            <a:off x="594360" y="548640"/>
            <a:ext cx="658368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38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Five assumptions that fail.</a:t>
            </a:r>
            <a:endParaRPr lang="en-US" sz="3800" dirty="0"/>
          </a:p>
        </p:txBody>
      </p:sp>
      <p:sp>
        <p:nvSpPr>
          <p:cNvPr id="6" name="Shape 3"/>
          <p:cNvSpPr/>
          <p:nvPr/>
        </p:nvSpPr>
        <p:spPr>
          <a:xfrm>
            <a:off x="731520" y="1508760"/>
            <a:ext cx="4892040" cy="438912"/>
          </a:xfrm>
          <a:prstGeom prst="roundRect">
            <a:avLst>
              <a:gd name="adj" fmla="val 8333"/>
            </a:avLst>
          </a:prstGeom>
          <a:solidFill>
            <a:srgbClr val="111827">
              <a:alpha val="92000"/>
            </a:srgbClr>
          </a:solidFill>
          <a:ln w="10160">
            <a:solidFill>
              <a:srgbClr val="F59E0B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7" name="Text 4"/>
          <p:cNvSpPr/>
          <p:nvPr/>
        </p:nvSpPr>
        <p:spPr>
          <a:xfrm>
            <a:off x="960120" y="1645920"/>
            <a:ext cx="438912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62500" lnSpcReduction="20000"/>
          </a:bodyPr>
          <a:lstStyle/>
          <a:p>
            <a:pPr marL="0" indent="0" algn="l">
              <a:buNone/>
            </a:pPr>
            <a:r>
              <a:rPr lang="en-US" sz="1550" b="1" dirty="0">
                <a:solidFill>
                  <a:srgbClr val="FEF3C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 They are qualified</a:t>
            </a:r>
            <a:endParaRPr lang="en-US" sz="1550" dirty="0"/>
          </a:p>
        </p:txBody>
      </p:sp>
      <p:sp>
        <p:nvSpPr>
          <p:cNvPr id="8" name="Shape 5"/>
          <p:cNvSpPr/>
          <p:nvPr/>
        </p:nvSpPr>
        <p:spPr>
          <a:xfrm>
            <a:off x="731520" y="2194560"/>
            <a:ext cx="4892040" cy="438912"/>
          </a:xfrm>
          <a:prstGeom prst="roundRect">
            <a:avLst>
              <a:gd name="adj" fmla="val 8333"/>
            </a:avLst>
          </a:prstGeom>
          <a:solidFill>
            <a:srgbClr val="111827">
              <a:alpha val="92000"/>
            </a:srgbClr>
          </a:solidFill>
          <a:ln w="10160">
            <a:solidFill>
              <a:srgbClr val="F59E0B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9" name="Text 6"/>
          <p:cNvSpPr/>
          <p:nvPr/>
        </p:nvSpPr>
        <p:spPr>
          <a:xfrm>
            <a:off x="960120" y="2331720"/>
            <a:ext cx="438912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62500" lnSpcReduction="20000"/>
          </a:bodyPr>
          <a:lstStyle/>
          <a:p>
            <a:pPr marL="0" indent="0" algn="l">
              <a:buNone/>
            </a:pPr>
            <a:r>
              <a:rPr lang="en-US" sz="1550" b="1" dirty="0">
                <a:solidFill>
                  <a:srgbClr val="FEF3C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2. They know our site</a:t>
            </a:r>
            <a:endParaRPr lang="en-US" sz="1550" dirty="0"/>
          </a:p>
        </p:txBody>
      </p:sp>
      <p:sp>
        <p:nvSpPr>
          <p:cNvPr id="10" name="Shape 7"/>
          <p:cNvSpPr/>
          <p:nvPr/>
        </p:nvSpPr>
        <p:spPr>
          <a:xfrm>
            <a:off x="731520" y="2880360"/>
            <a:ext cx="4892040" cy="438912"/>
          </a:xfrm>
          <a:prstGeom prst="roundRect">
            <a:avLst>
              <a:gd name="adj" fmla="val 8333"/>
            </a:avLst>
          </a:prstGeom>
          <a:solidFill>
            <a:srgbClr val="111827">
              <a:alpha val="92000"/>
            </a:srgbClr>
          </a:solidFill>
          <a:ln w="10160">
            <a:solidFill>
              <a:srgbClr val="F59E0B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1" name="Text 8"/>
          <p:cNvSpPr/>
          <p:nvPr/>
        </p:nvSpPr>
        <p:spPr>
          <a:xfrm>
            <a:off x="960120" y="3017520"/>
            <a:ext cx="438912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62500" lnSpcReduction="20000"/>
          </a:bodyPr>
          <a:lstStyle/>
          <a:p>
            <a:pPr marL="0" indent="0" algn="l">
              <a:buNone/>
            </a:pPr>
            <a:r>
              <a:rPr lang="en-US" sz="1550" b="1" dirty="0">
                <a:solidFill>
                  <a:srgbClr val="FEF3C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3. Their supervisor is watching</a:t>
            </a:r>
            <a:endParaRPr lang="en-US" sz="1550" dirty="0"/>
          </a:p>
        </p:txBody>
      </p:sp>
      <p:sp>
        <p:nvSpPr>
          <p:cNvPr id="12" name="Shape 9"/>
          <p:cNvSpPr/>
          <p:nvPr/>
        </p:nvSpPr>
        <p:spPr>
          <a:xfrm>
            <a:off x="731520" y="3566160"/>
            <a:ext cx="4892040" cy="438912"/>
          </a:xfrm>
          <a:prstGeom prst="roundRect">
            <a:avLst>
              <a:gd name="adj" fmla="val 8333"/>
            </a:avLst>
          </a:prstGeom>
          <a:solidFill>
            <a:srgbClr val="111827">
              <a:alpha val="92000"/>
            </a:srgbClr>
          </a:solidFill>
          <a:ln w="10160">
            <a:solidFill>
              <a:srgbClr val="F59E0B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3" name="Text 10"/>
          <p:cNvSpPr/>
          <p:nvPr/>
        </p:nvSpPr>
        <p:spPr>
          <a:xfrm>
            <a:off x="960120" y="3703320"/>
            <a:ext cx="438912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62500" lnSpcReduction="20000"/>
          </a:bodyPr>
          <a:lstStyle/>
          <a:p>
            <a:pPr marL="0" indent="0" algn="l">
              <a:buNone/>
            </a:pPr>
            <a:r>
              <a:rPr lang="en-US" sz="1550" b="1" dirty="0">
                <a:solidFill>
                  <a:srgbClr val="FEF3C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4. Subcontractors are covered</a:t>
            </a:r>
            <a:endParaRPr lang="en-US" sz="1550" dirty="0"/>
          </a:p>
        </p:txBody>
      </p:sp>
      <p:sp>
        <p:nvSpPr>
          <p:cNvPr id="14" name="Shape 11"/>
          <p:cNvSpPr/>
          <p:nvPr/>
        </p:nvSpPr>
        <p:spPr>
          <a:xfrm>
            <a:off x="731520" y="4251960"/>
            <a:ext cx="4892040" cy="438912"/>
          </a:xfrm>
          <a:prstGeom prst="roundRect">
            <a:avLst>
              <a:gd name="adj" fmla="val 8333"/>
            </a:avLst>
          </a:prstGeom>
          <a:solidFill>
            <a:srgbClr val="111827">
              <a:alpha val="92000"/>
            </a:srgbClr>
          </a:solidFill>
          <a:ln w="10160">
            <a:solidFill>
              <a:srgbClr val="F59E0B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5" name="Text 12"/>
          <p:cNvSpPr/>
          <p:nvPr/>
        </p:nvSpPr>
        <p:spPr>
          <a:xfrm>
            <a:off x="960120" y="4389120"/>
            <a:ext cx="438912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62500" lnSpcReduction="20000"/>
          </a:bodyPr>
          <a:lstStyle/>
          <a:p>
            <a:pPr marL="0" indent="0" algn="l">
              <a:buNone/>
            </a:pPr>
            <a:r>
              <a:rPr lang="en-US" sz="1550" b="1" dirty="0">
                <a:solidFill>
                  <a:srgbClr val="FEF3C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5. No news means no problem</a:t>
            </a:r>
            <a:endParaRPr lang="en-US" sz="1550" dirty="0"/>
          </a:p>
        </p:txBody>
      </p:sp>
      <p:sp>
        <p:nvSpPr>
          <p:cNvPr id="16" name="Text 13"/>
          <p:cNvSpPr/>
          <p:nvPr/>
        </p:nvSpPr>
        <p:spPr>
          <a:xfrm>
            <a:off x="384048" y="6519672"/>
            <a:ext cx="2194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OHS Insider</a:t>
            </a:r>
            <a:endParaRPr lang="en-US" sz="8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EF3C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54864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3800" b="1" dirty="0">
                <a:solidFill>
                  <a:srgbClr val="11182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Shared work creates shared exposure.</a:t>
            </a:r>
            <a:endParaRPr lang="en-US" sz="3800" dirty="0"/>
          </a:p>
        </p:txBody>
      </p:sp>
      <p:sp>
        <p:nvSpPr>
          <p:cNvPr id="3" name="Text 1"/>
          <p:cNvSpPr/>
          <p:nvPr/>
        </p:nvSpPr>
        <p:spPr>
          <a:xfrm>
            <a:off x="658368" y="1417320"/>
            <a:ext cx="101498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20000"/>
          </a:bodyPr>
          <a:lstStyle/>
          <a:p>
            <a:pPr marL="0" indent="0" algn="l">
              <a:buNone/>
            </a:pPr>
            <a:r>
              <a:rPr lang="en-US" sz="2300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 the U.S., OSHA’s multi-employer policy can make more than one employer citable on the same worksite. In Canada, duties vary by jurisdiction, but coordination, control, and due diligence still matter.</a:t>
            </a:r>
            <a:endParaRPr lang="en-US" sz="2300" dirty="0"/>
          </a:p>
        </p:txBody>
      </p:sp>
      <p:sp>
        <p:nvSpPr>
          <p:cNvPr id="4" name="Text 2"/>
          <p:cNvSpPr/>
          <p:nvPr/>
        </p:nvSpPr>
        <p:spPr>
          <a:xfrm>
            <a:off x="694944" y="3108960"/>
            <a:ext cx="8686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77500" lnSpcReduction="20000"/>
          </a:bodyPr>
          <a:lstStyle/>
          <a:p>
            <a:pPr marL="0" indent="0" algn="l">
              <a:buNone/>
            </a:pPr>
            <a:r>
              <a:rPr lang="en-US" sz="2900" b="1" dirty="0">
                <a:solidFill>
                  <a:srgbClr val="92400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Do not reduce contractor oversight to “their employees, their problem.”</a:t>
            </a:r>
            <a:endParaRPr lang="en-US" sz="2900" dirty="0"/>
          </a:p>
        </p:txBody>
      </p:sp>
      <p:sp>
        <p:nvSpPr>
          <p:cNvPr id="5" name="Text 3"/>
          <p:cNvSpPr/>
          <p:nvPr/>
        </p:nvSpPr>
        <p:spPr>
          <a:xfrm>
            <a:off x="502920" y="6245352"/>
            <a:ext cx="10789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40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Sources: OSHA Multi-Employer Citation Policy CPL 02-00-124; CCOHS contractor health and safety due diligence framework.</a:t>
            </a:r>
            <a:endParaRPr lang="en-US" sz="640" dirty="0"/>
          </a:p>
        </p:txBody>
      </p:sp>
      <p:sp>
        <p:nvSpPr>
          <p:cNvPr id="6" name="Text 4"/>
          <p:cNvSpPr/>
          <p:nvPr/>
        </p:nvSpPr>
        <p:spPr>
          <a:xfrm>
            <a:off x="384048" y="6519672"/>
            <a:ext cx="2194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OHS Insider</a:t>
            </a:r>
            <a:endParaRPr lang="en-US" sz="8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1118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502920"/>
            <a:ext cx="9144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37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Oversight is a lifecycle, not a gate badge.</a:t>
            </a:r>
            <a:endParaRPr lang="en-US" sz="3700" dirty="0"/>
          </a:p>
        </p:txBody>
      </p:sp>
      <p:sp>
        <p:nvSpPr>
          <p:cNvPr id="3" name="Shape 1"/>
          <p:cNvSpPr/>
          <p:nvPr/>
        </p:nvSpPr>
        <p:spPr>
          <a:xfrm>
            <a:off x="1536192" y="2743200"/>
            <a:ext cx="1325880" cy="0"/>
          </a:xfrm>
          <a:prstGeom prst="line">
            <a:avLst/>
          </a:prstGeom>
          <a:noFill/>
          <a:ln w="19050">
            <a:solidFill>
              <a:srgbClr val="F59E0B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4" name="Shape 2"/>
          <p:cNvSpPr/>
          <p:nvPr/>
        </p:nvSpPr>
        <p:spPr>
          <a:xfrm>
            <a:off x="3364992" y="2743200"/>
            <a:ext cx="1325880" cy="0"/>
          </a:xfrm>
          <a:prstGeom prst="line">
            <a:avLst/>
          </a:prstGeom>
          <a:noFill/>
          <a:ln w="19050">
            <a:solidFill>
              <a:srgbClr val="F59E0B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5" name="Shape 3"/>
          <p:cNvSpPr/>
          <p:nvPr/>
        </p:nvSpPr>
        <p:spPr>
          <a:xfrm>
            <a:off x="5193792" y="2743200"/>
            <a:ext cx="1325880" cy="0"/>
          </a:xfrm>
          <a:prstGeom prst="line">
            <a:avLst/>
          </a:prstGeom>
          <a:noFill/>
          <a:ln w="19050">
            <a:solidFill>
              <a:srgbClr val="F59E0B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6" name="Shape 4"/>
          <p:cNvSpPr/>
          <p:nvPr/>
        </p:nvSpPr>
        <p:spPr>
          <a:xfrm>
            <a:off x="7022592" y="2743200"/>
            <a:ext cx="1325880" cy="0"/>
          </a:xfrm>
          <a:prstGeom prst="line">
            <a:avLst/>
          </a:prstGeom>
          <a:noFill/>
          <a:ln w="19050">
            <a:solidFill>
              <a:srgbClr val="F59E0B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7" name="Shape 5"/>
          <p:cNvSpPr/>
          <p:nvPr/>
        </p:nvSpPr>
        <p:spPr>
          <a:xfrm>
            <a:off x="8851392" y="2743200"/>
            <a:ext cx="1325880" cy="0"/>
          </a:xfrm>
          <a:prstGeom prst="line">
            <a:avLst/>
          </a:prstGeom>
          <a:noFill/>
          <a:ln w="19050">
            <a:solidFill>
              <a:srgbClr val="F59E0B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8" name="Shape 6"/>
          <p:cNvSpPr/>
          <p:nvPr/>
        </p:nvSpPr>
        <p:spPr>
          <a:xfrm>
            <a:off x="658368" y="2130552"/>
            <a:ext cx="1051560" cy="1051560"/>
          </a:xfrm>
          <a:prstGeom prst="hexagon">
            <a:avLst/>
          </a:prstGeom>
          <a:solidFill>
            <a:srgbClr val="1F2937"/>
          </a:solidFill>
          <a:ln w="19050">
            <a:solidFill>
              <a:srgbClr val="F59E0B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9" name="Text 7"/>
          <p:cNvSpPr/>
          <p:nvPr/>
        </p:nvSpPr>
        <p:spPr>
          <a:xfrm>
            <a:off x="1078992" y="2487168"/>
            <a:ext cx="27432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55000" lnSpcReduction="20000"/>
          </a:bodyPr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FDE68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429768" y="3456432"/>
            <a:ext cx="1554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14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Select</a:t>
            </a:r>
            <a:endParaRPr lang="en-US" sz="1450" dirty="0"/>
          </a:p>
        </p:txBody>
      </p:sp>
      <p:sp>
        <p:nvSpPr>
          <p:cNvPr id="11" name="Text 9"/>
          <p:cNvSpPr/>
          <p:nvPr/>
        </p:nvSpPr>
        <p:spPr>
          <a:xfrm>
            <a:off x="338328" y="3794760"/>
            <a:ext cx="17373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en-US" sz="1000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Can they do this safely?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2487168" y="2130552"/>
            <a:ext cx="1051560" cy="1051560"/>
          </a:xfrm>
          <a:prstGeom prst="hexagon">
            <a:avLst/>
          </a:prstGeom>
          <a:solidFill>
            <a:srgbClr val="1F2937"/>
          </a:solidFill>
          <a:ln w="19050">
            <a:solidFill>
              <a:srgbClr val="F59E0B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3" name="Text 11"/>
          <p:cNvSpPr/>
          <p:nvPr/>
        </p:nvSpPr>
        <p:spPr>
          <a:xfrm>
            <a:off x="2907792" y="2487168"/>
            <a:ext cx="27432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55000" lnSpcReduction="20000"/>
          </a:bodyPr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FDE68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2258568" y="3456432"/>
            <a:ext cx="1554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14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Scope</a:t>
            </a:r>
            <a:endParaRPr lang="en-US" sz="1450" dirty="0"/>
          </a:p>
        </p:txBody>
      </p:sp>
      <p:sp>
        <p:nvSpPr>
          <p:cNvPr id="15" name="Text 13"/>
          <p:cNvSpPr/>
          <p:nvPr/>
        </p:nvSpPr>
        <p:spPr>
          <a:xfrm>
            <a:off x="2167128" y="3794760"/>
            <a:ext cx="17373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en-US" sz="1000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exactly will they do?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4315968" y="2130552"/>
            <a:ext cx="1051560" cy="1051560"/>
          </a:xfrm>
          <a:prstGeom prst="hexagon">
            <a:avLst/>
          </a:prstGeom>
          <a:solidFill>
            <a:srgbClr val="1F2937"/>
          </a:solidFill>
          <a:ln w="19050">
            <a:solidFill>
              <a:srgbClr val="F59E0B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7" name="Text 15"/>
          <p:cNvSpPr/>
          <p:nvPr/>
        </p:nvSpPr>
        <p:spPr>
          <a:xfrm>
            <a:off x="4736592" y="2487168"/>
            <a:ext cx="27432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55000" lnSpcReduction="20000"/>
          </a:bodyPr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FDE68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4087368" y="3456432"/>
            <a:ext cx="1554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14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Orient</a:t>
            </a:r>
            <a:endParaRPr lang="en-US" sz="1450" dirty="0"/>
          </a:p>
        </p:txBody>
      </p:sp>
      <p:sp>
        <p:nvSpPr>
          <p:cNvPr id="19" name="Text 17"/>
          <p:cNvSpPr/>
          <p:nvPr/>
        </p:nvSpPr>
        <p:spPr>
          <a:xfrm>
            <a:off x="3995928" y="3794760"/>
            <a:ext cx="17373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en-US" sz="1000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must they know here?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6144768" y="2130552"/>
            <a:ext cx="1051560" cy="1051560"/>
          </a:xfrm>
          <a:prstGeom prst="hexagon">
            <a:avLst/>
          </a:prstGeom>
          <a:solidFill>
            <a:srgbClr val="F59E0B"/>
          </a:solidFill>
          <a:ln w="19050">
            <a:solidFill>
              <a:srgbClr val="F59E0B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1" name="Text 19"/>
          <p:cNvSpPr/>
          <p:nvPr/>
        </p:nvSpPr>
        <p:spPr>
          <a:xfrm>
            <a:off x="6565392" y="2487168"/>
            <a:ext cx="27432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55000" lnSpcReduction="20000"/>
          </a:bodyPr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5916168" y="3456432"/>
            <a:ext cx="1554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14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Coordinate</a:t>
            </a:r>
            <a:endParaRPr lang="en-US" sz="1450" dirty="0"/>
          </a:p>
        </p:txBody>
      </p:sp>
      <p:sp>
        <p:nvSpPr>
          <p:cNvPr id="23" name="Text 21"/>
          <p:cNvSpPr/>
          <p:nvPr/>
        </p:nvSpPr>
        <p:spPr>
          <a:xfrm>
            <a:off x="5824728" y="3794760"/>
            <a:ext cx="17373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en-US" sz="1000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Who owns the interface?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7973568" y="2130552"/>
            <a:ext cx="1051560" cy="1051560"/>
          </a:xfrm>
          <a:prstGeom prst="hexagon">
            <a:avLst/>
          </a:prstGeom>
          <a:solidFill>
            <a:srgbClr val="1F2937"/>
          </a:solidFill>
          <a:ln w="19050">
            <a:solidFill>
              <a:srgbClr val="F59E0B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5" name="Text 23"/>
          <p:cNvSpPr/>
          <p:nvPr/>
        </p:nvSpPr>
        <p:spPr>
          <a:xfrm>
            <a:off x="8394192" y="2487168"/>
            <a:ext cx="27432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55000" lnSpcReduction="20000"/>
          </a:bodyPr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FDE68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</a:t>
            </a:r>
            <a:endParaRPr lang="en-US" sz="1400" dirty="0"/>
          </a:p>
        </p:txBody>
      </p:sp>
      <p:sp>
        <p:nvSpPr>
          <p:cNvPr id="26" name="Text 24"/>
          <p:cNvSpPr/>
          <p:nvPr/>
        </p:nvSpPr>
        <p:spPr>
          <a:xfrm>
            <a:off x="7744968" y="3456432"/>
            <a:ext cx="1554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14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Observe</a:t>
            </a:r>
            <a:endParaRPr lang="en-US" sz="1450" dirty="0"/>
          </a:p>
        </p:txBody>
      </p:sp>
      <p:sp>
        <p:nvSpPr>
          <p:cNvPr id="27" name="Text 25"/>
          <p:cNvSpPr/>
          <p:nvPr/>
        </p:nvSpPr>
        <p:spPr>
          <a:xfrm>
            <a:off x="7653528" y="3794760"/>
            <a:ext cx="17373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en-US" sz="1000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is happening now?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9802368" y="2130552"/>
            <a:ext cx="1051560" cy="1051560"/>
          </a:xfrm>
          <a:prstGeom prst="hexagon">
            <a:avLst/>
          </a:prstGeom>
          <a:solidFill>
            <a:srgbClr val="1F2937"/>
          </a:solidFill>
          <a:ln w="19050">
            <a:solidFill>
              <a:srgbClr val="F59E0B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9" name="Text 27"/>
          <p:cNvSpPr/>
          <p:nvPr/>
        </p:nvSpPr>
        <p:spPr>
          <a:xfrm>
            <a:off x="10222992" y="2487168"/>
            <a:ext cx="27432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55000" lnSpcReduction="20000"/>
          </a:bodyPr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FDE68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</a:t>
            </a:r>
            <a:endParaRPr lang="en-US" sz="1400" dirty="0"/>
          </a:p>
        </p:txBody>
      </p:sp>
      <p:sp>
        <p:nvSpPr>
          <p:cNvPr id="30" name="Text 28"/>
          <p:cNvSpPr/>
          <p:nvPr/>
        </p:nvSpPr>
        <p:spPr>
          <a:xfrm>
            <a:off x="9573768" y="3456432"/>
            <a:ext cx="1554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14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Close</a:t>
            </a:r>
            <a:endParaRPr lang="en-US" sz="1450" dirty="0"/>
          </a:p>
        </p:txBody>
      </p:sp>
      <p:sp>
        <p:nvSpPr>
          <p:cNvPr id="31" name="Text 29"/>
          <p:cNvSpPr/>
          <p:nvPr/>
        </p:nvSpPr>
        <p:spPr>
          <a:xfrm>
            <a:off x="9482328" y="3794760"/>
            <a:ext cx="17373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en-US" sz="1000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did we learn?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384048" y="6519672"/>
            <a:ext cx="2194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OHS Insider</a:t>
            </a:r>
            <a:endParaRPr lang="en-US" sz="8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wide_professional_corporate_meeting_room_scene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2B1605">
              <a:alpha val="50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4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>
              <a:alpha val="50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5" name="Text 2"/>
          <p:cNvSpPr/>
          <p:nvPr/>
        </p:nvSpPr>
        <p:spPr>
          <a:xfrm>
            <a:off x="594360" y="658368"/>
            <a:ext cx="64008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77500" lnSpcReduction="20000"/>
          </a:bodyPr>
          <a:lstStyle/>
          <a:p>
            <a:pPr marL="0" indent="0" algn="l">
              <a:buNone/>
            </a:pPr>
            <a:r>
              <a:rPr lang="en-US" sz="4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Prequalification is not a trophy case.</a:t>
            </a:r>
            <a:endParaRPr lang="en-US" sz="4000" dirty="0"/>
          </a:p>
        </p:txBody>
      </p:sp>
      <p:sp>
        <p:nvSpPr>
          <p:cNvPr id="6" name="Text 3"/>
          <p:cNvSpPr/>
          <p:nvPr/>
        </p:nvSpPr>
        <p:spPr>
          <a:xfrm>
            <a:off x="621792" y="1417320"/>
            <a:ext cx="47548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2000" dirty="0">
                <a:solidFill>
                  <a:srgbClr val="FEF3C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is a risk screen tied to the actual work.</a:t>
            </a:r>
            <a:endParaRPr lang="en-US" sz="2000" dirty="0"/>
          </a:p>
        </p:txBody>
      </p:sp>
      <p:sp>
        <p:nvSpPr>
          <p:cNvPr id="7" name="Text 4"/>
          <p:cNvSpPr/>
          <p:nvPr/>
        </p:nvSpPr>
        <p:spPr>
          <a:xfrm>
            <a:off x="749808" y="2788920"/>
            <a:ext cx="2286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Similar work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3355848" y="2788920"/>
            <a:ext cx="2286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Qualified supervision</a:t>
            </a:r>
            <a:endParaRPr lang="en-US" sz="1350" dirty="0"/>
          </a:p>
        </p:txBody>
      </p:sp>
      <p:sp>
        <p:nvSpPr>
          <p:cNvPr id="9" name="Text 6"/>
          <p:cNvSpPr/>
          <p:nvPr/>
        </p:nvSpPr>
        <p:spPr>
          <a:xfrm>
            <a:off x="749808" y="3337560"/>
            <a:ext cx="2286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Current training</a:t>
            </a:r>
            <a:endParaRPr lang="en-US" sz="1350" dirty="0"/>
          </a:p>
        </p:txBody>
      </p:sp>
      <p:sp>
        <p:nvSpPr>
          <p:cNvPr id="10" name="Text 7"/>
          <p:cNvSpPr/>
          <p:nvPr/>
        </p:nvSpPr>
        <p:spPr>
          <a:xfrm>
            <a:off x="3355848" y="3337560"/>
            <a:ext cx="2286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Incident history</a:t>
            </a:r>
            <a:endParaRPr lang="en-US" sz="1350" dirty="0"/>
          </a:p>
        </p:txBody>
      </p:sp>
      <p:sp>
        <p:nvSpPr>
          <p:cNvPr id="11" name="Text 8"/>
          <p:cNvSpPr/>
          <p:nvPr/>
        </p:nvSpPr>
        <p:spPr>
          <a:xfrm>
            <a:off x="749808" y="3886200"/>
            <a:ext cx="2286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Equipment controls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3355848" y="3886200"/>
            <a:ext cx="2286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Subcontractor control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384048" y="6519672"/>
            <a:ext cx="2194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OHS Insider</a:t>
            </a:r>
            <a:endParaRPr lang="en-US" sz="8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wide_interior_lobby_entrance_scene_of_a_modern_i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2B1605">
              <a:alpha val="50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4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>
              <a:alpha val="58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5" name="Text 2"/>
          <p:cNvSpPr/>
          <p:nvPr/>
        </p:nvSpPr>
        <p:spPr>
          <a:xfrm>
            <a:off x="658368" y="713232"/>
            <a:ext cx="73152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77500" lnSpcReduction="20000"/>
          </a:bodyPr>
          <a:lstStyle/>
          <a:p>
            <a:pPr marL="0" indent="0" algn="l">
              <a:buNone/>
            </a:pPr>
            <a:r>
              <a:rPr lang="en-US" sz="38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Site-specific means what only your site can know.</a:t>
            </a:r>
            <a:endParaRPr lang="en-US" sz="3800" dirty="0"/>
          </a:p>
        </p:txBody>
      </p:sp>
      <p:sp>
        <p:nvSpPr>
          <p:cNvPr id="6" name="Text 3"/>
          <p:cNvSpPr/>
          <p:nvPr/>
        </p:nvSpPr>
        <p:spPr>
          <a:xfrm>
            <a:off x="694944" y="1737360"/>
            <a:ext cx="5349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900" dirty="0">
                <a:solidFill>
                  <a:srgbClr val="FEF3C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Traffic flow. Restricted areas. Emergency response. Simultaneous operations. Known hazards. Local rules. Stop-work contacts.</a:t>
            </a:r>
            <a:endParaRPr lang="en-US" sz="1900" dirty="0"/>
          </a:p>
        </p:txBody>
      </p:sp>
      <p:sp>
        <p:nvSpPr>
          <p:cNvPr id="7" name="Text 4"/>
          <p:cNvSpPr/>
          <p:nvPr/>
        </p:nvSpPr>
        <p:spPr>
          <a:xfrm>
            <a:off x="384048" y="6519672"/>
            <a:ext cx="2194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OHS Insider</a:t>
            </a:r>
            <a:endParaRPr lang="en-US" sz="8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wide_industrial_loading_dock_scene_outside_a_wareh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2B1605">
              <a:alpha val="50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4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>
              <a:alpha val="48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5" name="Text 2"/>
          <p:cNvSpPr/>
          <p:nvPr/>
        </p:nvSpPr>
        <p:spPr>
          <a:xfrm>
            <a:off x="640080" y="685800"/>
            <a:ext cx="64008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85000" lnSpcReduction="10000"/>
          </a:bodyPr>
          <a:lstStyle/>
          <a:p>
            <a:pPr marL="0" indent="0" algn="l">
              <a:buNone/>
            </a:pPr>
            <a:r>
              <a:rPr lang="en-US" sz="4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The dangerous part is the interface.</a:t>
            </a:r>
            <a:endParaRPr lang="en-US" sz="4000" dirty="0"/>
          </a:p>
        </p:txBody>
      </p:sp>
      <p:sp>
        <p:nvSpPr>
          <p:cNvPr id="6" name="Text 3"/>
          <p:cNvSpPr/>
          <p:nvPr/>
        </p:nvSpPr>
        <p:spPr>
          <a:xfrm>
            <a:off x="676656" y="1481328"/>
            <a:ext cx="54864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000" dirty="0">
                <a:solidFill>
                  <a:srgbClr val="FEF3C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Your forklift. Their driver. Your dock. Their schedule. Your traffic pattern. Their pressure.</a:t>
            </a:r>
            <a:endParaRPr lang="en-US" sz="2000" dirty="0"/>
          </a:p>
        </p:txBody>
      </p:sp>
      <p:sp>
        <p:nvSpPr>
          <p:cNvPr id="7" name="Shape 4"/>
          <p:cNvSpPr/>
          <p:nvPr/>
        </p:nvSpPr>
        <p:spPr>
          <a:xfrm>
            <a:off x="685800" y="2304288"/>
            <a:ext cx="2286000" cy="0"/>
          </a:xfrm>
          <a:prstGeom prst="line">
            <a:avLst/>
          </a:prstGeom>
          <a:noFill/>
          <a:ln w="38100">
            <a:solidFill>
              <a:srgbClr val="F97316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8" name="Text 5"/>
          <p:cNvSpPr/>
          <p:nvPr/>
        </p:nvSpPr>
        <p:spPr>
          <a:xfrm>
            <a:off x="384048" y="6519672"/>
            <a:ext cx="2194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OHS Insider</a:t>
            </a:r>
            <a:endParaRPr lang="en-US" sz="8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EF3C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548640"/>
            <a:ext cx="9875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3700" b="1" dirty="0">
                <a:solidFill>
                  <a:srgbClr val="11182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Name the host contact before work starts.</a:t>
            </a:r>
            <a:endParaRPr lang="en-US" sz="3700" dirty="0"/>
          </a:p>
        </p:txBody>
      </p:sp>
      <p:sp>
        <p:nvSpPr>
          <p:cNvPr id="3" name="Shape 1"/>
          <p:cNvSpPr/>
          <p:nvPr/>
        </p:nvSpPr>
        <p:spPr>
          <a:xfrm>
            <a:off x="777240" y="1417320"/>
            <a:ext cx="4754880" cy="475488"/>
          </a:xfrm>
          <a:prstGeom prst="rect">
            <a:avLst/>
          </a:prstGeom>
          <a:solidFill>
            <a:srgbClr val="92400E"/>
          </a:solidFill>
          <a:ln w="6350">
            <a:solidFill>
              <a:srgbClr val="F59E0B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4" name="Text 2"/>
          <p:cNvSpPr/>
          <p:nvPr/>
        </p:nvSpPr>
        <p:spPr>
          <a:xfrm>
            <a:off x="923544" y="1581912"/>
            <a:ext cx="4389120" cy="1005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62500" lnSpcReduction="20000"/>
          </a:bodyPr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Question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5989320" y="1417320"/>
            <a:ext cx="4297680" cy="475488"/>
          </a:xfrm>
          <a:prstGeom prst="rect">
            <a:avLst/>
          </a:prstGeom>
          <a:solidFill>
            <a:srgbClr val="92400E"/>
          </a:solidFill>
          <a:ln w="6350">
            <a:solidFill>
              <a:srgbClr val="F59E0B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6" name="Text 4"/>
          <p:cNvSpPr/>
          <p:nvPr/>
        </p:nvSpPr>
        <p:spPr>
          <a:xfrm>
            <a:off x="6135624" y="1581912"/>
            <a:ext cx="3931920" cy="1005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62500" lnSpcReduction="20000"/>
          </a:bodyPr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Owner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777240" y="2075688"/>
            <a:ext cx="4754880" cy="475488"/>
          </a:xfrm>
          <a:prstGeom prst="rect">
            <a:avLst/>
          </a:prstGeom>
          <a:solidFill>
            <a:srgbClr val="FFFFFF"/>
          </a:solidFill>
          <a:ln w="6350">
            <a:solidFill>
              <a:srgbClr val="F59E0B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8" name="Text 6"/>
          <p:cNvSpPr/>
          <p:nvPr/>
        </p:nvSpPr>
        <p:spPr>
          <a:xfrm>
            <a:off x="923544" y="2240280"/>
            <a:ext cx="4389120" cy="1005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55000" lnSpcReduction="20000"/>
          </a:bodyPr>
          <a:lstStyle/>
          <a:p>
            <a:pPr marL="0" indent="0" algn="l">
              <a:buNone/>
            </a:pPr>
            <a:r>
              <a:rPr lang="en-US" sz="1240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Who can stop the work?</a:t>
            </a:r>
            <a:endParaRPr lang="en-US" sz="1240" dirty="0"/>
          </a:p>
        </p:txBody>
      </p:sp>
      <p:sp>
        <p:nvSpPr>
          <p:cNvPr id="9" name="Shape 7"/>
          <p:cNvSpPr/>
          <p:nvPr/>
        </p:nvSpPr>
        <p:spPr>
          <a:xfrm>
            <a:off x="5989320" y="2075688"/>
            <a:ext cx="4297680" cy="475488"/>
          </a:xfrm>
          <a:prstGeom prst="rect">
            <a:avLst/>
          </a:prstGeom>
          <a:solidFill>
            <a:srgbClr val="FFFFFF"/>
          </a:solidFill>
          <a:ln w="6350">
            <a:solidFill>
              <a:srgbClr val="F59E0B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0" name="Text 8"/>
          <p:cNvSpPr/>
          <p:nvPr/>
        </p:nvSpPr>
        <p:spPr>
          <a:xfrm>
            <a:off x="6135624" y="2240280"/>
            <a:ext cx="3931920" cy="1005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55000" lnSpcReduction="20000"/>
          </a:bodyPr>
          <a:lstStyle/>
          <a:p>
            <a:pPr marL="0" indent="0" algn="l">
              <a:buNone/>
            </a:pPr>
            <a:r>
              <a:rPr lang="en-US" sz="1240" b="1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Named person</a:t>
            </a:r>
            <a:endParaRPr lang="en-US" sz="1240" dirty="0"/>
          </a:p>
        </p:txBody>
      </p:sp>
      <p:sp>
        <p:nvSpPr>
          <p:cNvPr id="11" name="Shape 9"/>
          <p:cNvSpPr/>
          <p:nvPr/>
        </p:nvSpPr>
        <p:spPr>
          <a:xfrm>
            <a:off x="777240" y="2734056"/>
            <a:ext cx="4754880" cy="475488"/>
          </a:xfrm>
          <a:prstGeom prst="rect">
            <a:avLst/>
          </a:prstGeom>
          <a:solidFill>
            <a:srgbClr val="FFFFFF"/>
          </a:solidFill>
          <a:ln w="6350">
            <a:solidFill>
              <a:srgbClr val="F59E0B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2" name="Text 10"/>
          <p:cNvSpPr/>
          <p:nvPr/>
        </p:nvSpPr>
        <p:spPr>
          <a:xfrm>
            <a:off x="923544" y="2898648"/>
            <a:ext cx="4389120" cy="1005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55000" lnSpcReduction="20000"/>
          </a:bodyPr>
          <a:lstStyle/>
          <a:p>
            <a:pPr marL="0" indent="0" algn="l">
              <a:buNone/>
            </a:pPr>
            <a:r>
              <a:rPr lang="en-US" sz="1240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Who resolves a field conflict?</a:t>
            </a:r>
            <a:endParaRPr lang="en-US" sz="1240" dirty="0"/>
          </a:p>
        </p:txBody>
      </p:sp>
      <p:sp>
        <p:nvSpPr>
          <p:cNvPr id="13" name="Shape 11"/>
          <p:cNvSpPr/>
          <p:nvPr/>
        </p:nvSpPr>
        <p:spPr>
          <a:xfrm>
            <a:off x="5989320" y="2734056"/>
            <a:ext cx="4297680" cy="475488"/>
          </a:xfrm>
          <a:prstGeom prst="rect">
            <a:avLst/>
          </a:prstGeom>
          <a:solidFill>
            <a:srgbClr val="FFFFFF"/>
          </a:solidFill>
          <a:ln w="6350">
            <a:solidFill>
              <a:srgbClr val="F59E0B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4" name="Text 12"/>
          <p:cNvSpPr/>
          <p:nvPr/>
        </p:nvSpPr>
        <p:spPr>
          <a:xfrm>
            <a:off x="6135624" y="2898648"/>
            <a:ext cx="3931920" cy="1005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55000" lnSpcReduction="20000"/>
          </a:bodyPr>
          <a:lstStyle/>
          <a:p>
            <a:pPr marL="0" indent="0" algn="l">
              <a:buNone/>
            </a:pPr>
            <a:r>
              <a:rPr lang="en-US" sz="1240" b="1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Named person</a:t>
            </a:r>
            <a:endParaRPr lang="en-US" sz="1240" dirty="0"/>
          </a:p>
        </p:txBody>
      </p:sp>
      <p:sp>
        <p:nvSpPr>
          <p:cNvPr id="15" name="Shape 13"/>
          <p:cNvSpPr/>
          <p:nvPr/>
        </p:nvSpPr>
        <p:spPr>
          <a:xfrm>
            <a:off x="777240" y="3392424"/>
            <a:ext cx="4754880" cy="475488"/>
          </a:xfrm>
          <a:prstGeom prst="rect">
            <a:avLst/>
          </a:prstGeom>
          <a:solidFill>
            <a:srgbClr val="FFFFFF"/>
          </a:solidFill>
          <a:ln w="6350">
            <a:solidFill>
              <a:srgbClr val="F59E0B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6" name="Text 14"/>
          <p:cNvSpPr/>
          <p:nvPr/>
        </p:nvSpPr>
        <p:spPr>
          <a:xfrm>
            <a:off x="923544" y="3557016"/>
            <a:ext cx="4389120" cy="1005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55000" lnSpcReduction="20000"/>
          </a:bodyPr>
          <a:lstStyle/>
          <a:p>
            <a:pPr marL="0" indent="0" algn="l">
              <a:buNone/>
            </a:pPr>
            <a:r>
              <a:rPr lang="en-US" sz="1240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Who gets deviation reports?</a:t>
            </a:r>
            <a:endParaRPr lang="en-US" sz="1240" dirty="0"/>
          </a:p>
        </p:txBody>
      </p:sp>
      <p:sp>
        <p:nvSpPr>
          <p:cNvPr id="17" name="Shape 15"/>
          <p:cNvSpPr/>
          <p:nvPr/>
        </p:nvSpPr>
        <p:spPr>
          <a:xfrm>
            <a:off x="5989320" y="3392424"/>
            <a:ext cx="4297680" cy="475488"/>
          </a:xfrm>
          <a:prstGeom prst="rect">
            <a:avLst/>
          </a:prstGeom>
          <a:solidFill>
            <a:srgbClr val="FFFFFF"/>
          </a:solidFill>
          <a:ln w="6350">
            <a:solidFill>
              <a:srgbClr val="F59E0B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8" name="Text 16"/>
          <p:cNvSpPr/>
          <p:nvPr/>
        </p:nvSpPr>
        <p:spPr>
          <a:xfrm>
            <a:off x="6135624" y="3557016"/>
            <a:ext cx="3931920" cy="1005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55000" lnSpcReduction="20000"/>
          </a:bodyPr>
          <a:lstStyle/>
          <a:p>
            <a:pPr marL="0" indent="0" algn="l">
              <a:buNone/>
            </a:pPr>
            <a:r>
              <a:rPr lang="en-US" sz="1240" b="1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Named person</a:t>
            </a:r>
            <a:endParaRPr lang="en-US" sz="1240" dirty="0"/>
          </a:p>
        </p:txBody>
      </p:sp>
      <p:sp>
        <p:nvSpPr>
          <p:cNvPr id="19" name="Shape 17"/>
          <p:cNvSpPr/>
          <p:nvPr/>
        </p:nvSpPr>
        <p:spPr>
          <a:xfrm>
            <a:off x="777240" y="4050792"/>
            <a:ext cx="4754880" cy="475488"/>
          </a:xfrm>
          <a:prstGeom prst="rect">
            <a:avLst/>
          </a:prstGeom>
          <a:solidFill>
            <a:srgbClr val="FFFFFF"/>
          </a:solidFill>
          <a:ln w="6350">
            <a:solidFill>
              <a:srgbClr val="F59E0B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0" name="Text 18"/>
          <p:cNvSpPr/>
          <p:nvPr/>
        </p:nvSpPr>
        <p:spPr>
          <a:xfrm>
            <a:off x="923544" y="4215384"/>
            <a:ext cx="4389120" cy="1005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55000" lnSpcReduction="20000"/>
          </a:bodyPr>
          <a:lstStyle/>
          <a:p>
            <a:pPr marL="0" indent="0" algn="l">
              <a:buNone/>
            </a:pPr>
            <a:r>
              <a:rPr lang="en-US" sz="1240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Who confirms closeout?</a:t>
            </a:r>
            <a:endParaRPr lang="en-US" sz="1240" dirty="0"/>
          </a:p>
        </p:txBody>
      </p:sp>
      <p:sp>
        <p:nvSpPr>
          <p:cNvPr id="21" name="Shape 19"/>
          <p:cNvSpPr/>
          <p:nvPr/>
        </p:nvSpPr>
        <p:spPr>
          <a:xfrm>
            <a:off x="5989320" y="4050792"/>
            <a:ext cx="4297680" cy="475488"/>
          </a:xfrm>
          <a:prstGeom prst="rect">
            <a:avLst/>
          </a:prstGeom>
          <a:solidFill>
            <a:srgbClr val="FFFFFF"/>
          </a:solidFill>
          <a:ln w="6350">
            <a:solidFill>
              <a:srgbClr val="F59E0B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2" name="Text 20"/>
          <p:cNvSpPr/>
          <p:nvPr/>
        </p:nvSpPr>
        <p:spPr>
          <a:xfrm>
            <a:off x="6135624" y="4215384"/>
            <a:ext cx="3931920" cy="1005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55000" lnSpcReduction="20000"/>
          </a:bodyPr>
          <a:lstStyle/>
          <a:p>
            <a:pPr marL="0" indent="0" algn="l">
              <a:buNone/>
            </a:pPr>
            <a:r>
              <a:rPr lang="en-US" sz="1240" b="1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Named person</a:t>
            </a:r>
            <a:endParaRPr lang="en-US" sz="1240" dirty="0"/>
          </a:p>
        </p:txBody>
      </p:sp>
      <p:sp>
        <p:nvSpPr>
          <p:cNvPr id="23" name="Text 21"/>
          <p:cNvSpPr/>
          <p:nvPr/>
        </p:nvSpPr>
        <p:spPr>
          <a:xfrm>
            <a:off x="384048" y="6519672"/>
            <a:ext cx="2194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OHS Insider</a:t>
            </a:r>
            <a:endParaRPr lang="en-US" sz="8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c68520a-3195-40a4-af9e-4a6f3d475ad6" xsi:nil="true"/>
    <lcf76f155ced4ddcb4097134ff3c332f xmlns="14a581da-4f73-440e-bb62-bc9d002397b9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99FED235520F8499CD7F01692F2DAD0" ma:contentTypeVersion="14" ma:contentTypeDescription="Create a new document." ma:contentTypeScope="" ma:versionID="adb73ef7bb5cb77ec68b26c5c6145d93">
  <xsd:schema xmlns:xsd="http://www.w3.org/2001/XMLSchema" xmlns:xs="http://www.w3.org/2001/XMLSchema" xmlns:p="http://schemas.microsoft.com/office/2006/metadata/properties" xmlns:ns2="14a581da-4f73-440e-bb62-bc9d002397b9" xmlns:ns3="cc68520a-3195-40a4-af9e-4a6f3d475ad6" targetNamespace="http://schemas.microsoft.com/office/2006/metadata/properties" ma:root="true" ma:fieldsID="2b9447418155b68018e8f6eaa44c6c73" ns2:_="" ns3:_="">
    <xsd:import namespace="14a581da-4f73-440e-bb62-bc9d002397b9"/>
    <xsd:import namespace="cc68520a-3195-40a4-af9e-4a6f3d475ad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SearchPropertie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4a581da-4f73-440e-bb62-bc9d002397b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1296a4bf-db58-421b-ac11-726e2c438c5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21" nillable="true" ma:displayName="MediaServiceDateTaken" ma:hidden="true" ma:indexed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68520a-3195-40a4-af9e-4a6f3d475ad6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5" nillable="true" ma:displayName="Taxonomy Catch All Column" ma:hidden="true" ma:list="{50fab074-c391-4a3b-acef-63f5abeddc7d}" ma:internalName="TaxCatchAll" ma:showField="CatchAllData" ma:web="cc68520a-3195-40a4-af9e-4a6f3d475ad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7F44A0E-B087-46B9-AA53-CE085DCF7E8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FDCED9C-54BF-4F28-B830-B0DC17D7DCD3}">
  <ds:schemaRefs>
    <ds:schemaRef ds:uri="http://schemas.microsoft.com/office/2006/metadata/properties"/>
    <ds:schemaRef ds:uri="http://schemas.microsoft.com/office/infopath/2007/PartnerControls"/>
    <ds:schemaRef ds:uri="cc68520a-3195-40a4-af9e-4a6f3d475ad6"/>
    <ds:schemaRef ds:uri="14a581da-4f73-440e-bb62-bc9d002397b9"/>
  </ds:schemaRefs>
</ds:datastoreItem>
</file>

<file path=customXml/itemProps3.xml><?xml version="1.0" encoding="utf-8"?>
<ds:datastoreItem xmlns:ds="http://schemas.openxmlformats.org/officeDocument/2006/customXml" ds:itemID="{A9CC1FB8-E860-4878-A39C-A8D7D9311CA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4a581da-4f73-440e-bb62-bc9d002397b9"/>
    <ds:schemaRef ds:uri="cc68520a-3195-40a4-af9e-4a6f3d475ad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863</Words>
  <Application>Microsoft Office PowerPoint</Application>
  <PresentationFormat>Widescreen</PresentationFormat>
  <Paragraphs>126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Bongarde Holdings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Contractor Safety Oversight Without False Assumptions</dc:title>
  <dc:subject>Contractor Safety Oversight Without False Assumptions</dc:subject>
  <dc:creator>Bongarde / SafetyNow</dc:creator>
  <cp:lastModifiedBy>Rick Tobin</cp:lastModifiedBy>
  <cp:revision>1</cp:revision>
  <dcterms:created xsi:type="dcterms:W3CDTF">2026-08-01T22:10:56Z</dcterms:created>
  <dcterms:modified xsi:type="dcterms:W3CDTF">2026-08-12T15:43:11Z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0x010100E99FED235520F8499CD7F01692F2DAD0</vt:lpwstr>
  </property>
  <property fmtid="{D5CDD505-2E9C-101B-9397-08002B2CF9AE}" pid="3" name="MediaServiceImageTags">
    <vt:lpwstr/>
  </property>
</Properties>
</file>